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notesSlides/notesSlide1.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drawings/drawing5.xml" ContentType="application/vnd.openxmlformats-officedocument.drawingml.chartshapes+xml"/>
  <Override PartName="/ppt/charts/chart8.xml" ContentType="application/vnd.openxmlformats-officedocument.drawingml.chart+xml"/>
  <Override PartName="/ppt/theme/themeOverride7.xml" ContentType="application/vnd.openxmlformats-officedocument.themeOverride+xml"/>
  <Override PartName="/ppt/drawings/drawing6.xml" ContentType="application/vnd.openxmlformats-officedocument.drawingml.chartshapes+xml"/>
  <Override PartName="/ppt/charts/chart9.xml" ContentType="application/vnd.openxmlformats-officedocument.drawingml.chart+xml"/>
  <Override PartName="/ppt/theme/themeOverride8.xml" ContentType="application/vnd.openxmlformats-officedocument.themeOverride+xml"/>
  <Override PartName="/ppt/drawings/drawing7.xml" ContentType="application/vnd.openxmlformats-officedocument.drawingml.chartshapes+xml"/>
  <Override PartName="/ppt/charts/chart10.xml" ContentType="application/vnd.openxmlformats-officedocument.drawingml.chart+xml"/>
  <Override PartName="/ppt/theme/themeOverride9.xml" ContentType="application/vnd.openxmlformats-officedocument.themeOverride+xml"/>
  <Override PartName="/ppt/drawings/drawing8.xml" ContentType="application/vnd.openxmlformats-officedocument.drawingml.chartshapes+xml"/>
  <Override PartName="/ppt/charts/chart11.xml" ContentType="application/vnd.openxmlformats-officedocument.drawingml.chart+xml"/>
  <Override PartName="/ppt/theme/themeOverride10.xml" ContentType="application/vnd.openxmlformats-officedocument.themeOverride+xml"/>
  <Override PartName="/ppt/drawings/drawing9.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6"/>
  </p:notesMasterIdLst>
  <p:handoutMasterIdLst>
    <p:handoutMasterId r:id="rId37"/>
  </p:handoutMasterIdLst>
  <p:sldIdLst>
    <p:sldId id="259" r:id="rId2"/>
    <p:sldId id="349" r:id="rId3"/>
    <p:sldId id="381" r:id="rId4"/>
    <p:sldId id="382" r:id="rId5"/>
    <p:sldId id="384" r:id="rId6"/>
    <p:sldId id="389" r:id="rId7"/>
    <p:sldId id="392" r:id="rId8"/>
    <p:sldId id="396" r:id="rId9"/>
    <p:sldId id="397" r:id="rId10"/>
    <p:sldId id="390" r:id="rId11"/>
    <p:sldId id="391" r:id="rId12"/>
    <p:sldId id="398" r:id="rId13"/>
    <p:sldId id="383" r:id="rId14"/>
    <p:sldId id="385" r:id="rId15"/>
    <p:sldId id="386" r:id="rId16"/>
    <p:sldId id="300" r:id="rId17"/>
    <p:sldId id="350" r:id="rId18"/>
    <p:sldId id="335" r:id="rId19"/>
    <p:sldId id="366" r:id="rId20"/>
    <p:sldId id="337" r:id="rId21"/>
    <p:sldId id="338" r:id="rId22"/>
    <p:sldId id="369" r:id="rId23"/>
    <p:sldId id="334" r:id="rId24"/>
    <p:sldId id="342" r:id="rId25"/>
    <p:sldId id="355" r:id="rId26"/>
    <p:sldId id="348" r:id="rId27"/>
    <p:sldId id="351" r:id="rId28"/>
    <p:sldId id="353" r:id="rId29"/>
    <p:sldId id="361" r:id="rId30"/>
    <p:sldId id="395" r:id="rId31"/>
    <p:sldId id="394" r:id="rId32"/>
    <p:sldId id="387" r:id="rId33"/>
    <p:sldId id="388" r:id="rId34"/>
    <p:sldId id="333" r:id="rId35"/>
  </p:sldIdLst>
  <p:sldSz cx="9144000" cy="6858000" type="screen4x3"/>
  <p:notesSz cx="6884988" cy="10018713"/>
  <p:defaultTextStyle>
    <a:defPPr>
      <a:defRPr lang="de-CH"/>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DDDDDD"/>
    <a:srgbClr val="C0C0C0"/>
    <a:srgbClr val="008000"/>
    <a:srgbClr val="56DFE6"/>
    <a:srgbClr val="A50021"/>
    <a:srgbClr val="FF0000"/>
    <a:srgbClr val="E45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94647" autoAdjust="0"/>
  </p:normalViewPr>
  <p:slideViewPr>
    <p:cSldViewPr>
      <p:cViewPr>
        <p:scale>
          <a:sx n="80" d="100"/>
          <a:sy n="80" d="100"/>
        </p:scale>
        <p:origin x="-1358" y="-1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3156"/>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glmar\Documents\A_Jagd%20und%20Fischerei\Adm_Reh\Rehwild_Adm\Markierung\Datenbanken\REHKITZMARKIERUNG.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C:\Users\eglmar\Documents\A_Jagd%20und%20Fischerei\Adm_Reh\Rehwild_Adm\Markierung\Datenbanken\Auswertungen\2013\Auswertungen%20R&#252;ckmeldung.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glmar\Documents\A_Jagd%20und%20Fischerei\Adm_Reh\Rehwild_Adm\Markierung\Datenbanken\Auswertungen\2013\Karte%20Wanderung%20Reh%20Markierte%20R&#252;ckmeldungen%202013.xls" TargetMode="External"/><Relationship Id="rId2" Type="http://schemas.openxmlformats.org/officeDocument/2006/relationships/image" Target="../media/image17.jpeg"/><Relationship Id="rId1" Type="http://schemas.openxmlformats.org/officeDocument/2006/relationships/themeOverride" Target="../theme/themeOverride10.xml"/><Relationship Id="rId4" Type="http://schemas.openxmlformats.org/officeDocument/2006/relationships/chartUserShapes" Target="../drawings/drawing9.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eglmar\Documents\A_Jagd%20und%20Fischerei\Adm_Reh\Rehwild_Adm\Markierung\Datenbanken\REHKITZMARKIERUNG.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glmar\Documents\A_Jagd%20und%20Fischerei\Adm_Reh\Rehwild_Adm\Markierung\Datenbanken\Auswertungen\2013\Karte%20Anzahl%20Rehkitzmarkierungen%202013.xlsx" TargetMode="External"/><Relationship Id="rId2" Type="http://schemas.openxmlformats.org/officeDocument/2006/relationships/image" Target="../media/image17.jpeg"/><Relationship Id="rId1" Type="http://schemas.openxmlformats.org/officeDocument/2006/relationships/themeOverride" Target="../theme/themeOverrid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glmar\Documents\A_Jagd%20und%20Fischerei\Adm_Reh\Rehwild_Adm\Markierung\Datenbanken\Auswertungen\2013\Karte%20nach%20Zeit_2013.xls" TargetMode="External"/><Relationship Id="rId2" Type="http://schemas.openxmlformats.org/officeDocument/2006/relationships/image" Target="../media/image17.jpeg"/><Relationship Id="rId1" Type="http://schemas.openxmlformats.org/officeDocument/2006/relationships/themeOverride" Target="../theme/themeOverrid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Daten\A-Markus%20Egle\Jagd%20und%20Fischerei\Adm.%20Reh\RehwildAdm\Markierung\Datenbanken\Auswertungen\2012\Karte%20nach%20Zeit.xls" TargetMode="External"/><Relationship Id="rId1" Type="http://schemas.openxmlformats.org/officeDocument/2006/relationships/image" Target="../media/image17.jpeg"/></Relationships>
</file>

<file path=ppt/charts/_rels/chart6.xml.rels><?xml version="1.0" encoding="UTF-8" standalone="yes"?>
<Relationships xmlns="http://schemas.openxmlformats.org/package/2006/relationships"><Relationship Id="rId2" Type="http://schemas.openxmlformats.org/officeDocument/2006/relationships/oleObject" Target="file:///C:\Users\eglmar\Documents\A_Jagd%20und%20Fischerei\Adm_Reh\Rehwild_Adm\Markierung\Datenbanken\Auswertungen\2013\Markierung%202013%20Auswertung%20zu%20Eckdaten%20Kitzmarkierung.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Users\eglmar\Documents\A_Jagd%20und%20Fischerei\Adm_Reh\Rehwild_Adm\Markierung\Datenbanken\REHKITZMARKIERUNG.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C:\Users\eglmar\Documents\A_Jagd%20und%20Fischerei\Adm_Reh\Rehwild_Adm\Markierung\Datenbanken\REHKITZMARKIERUNG.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C:\Users\eglmar\Documents\A_Jagd%20und%20Fischerei\Adm_Reh\Rehwild_Adm\Markierung\Datenbanken\REHKITZMARKIERUNG.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latin typeface="Arial" panose="020B0604020202020204" pitchFamily="34" charset="0"/>
                <a:cs typeface="Arial" panose="020B0604020202020204" pitchFamily="34" charset="0"/>
              </a:rPr>
              <a:t>Anzahl</a:t>
            </a:r>
            <a:r>
              <a:rPr lang="en-US" baseline="0" dirty="0" smtClean="0">
                <a:latin typeface="Arial" panose="020B0604020202020204" pitchFamily="34" charset="0"/>
                <a:cs typeface="Arial" panose="020B0604020202020204" pitchFamily="34" charset="0"/>
              </a:rPr>
              <a:t> Markierungen</a:t>
            </a:r>
            <a:endParaRPr lang="en-US" dirty="0">
              <a:latin typeface="Arial" panose="020B0604020202020204" pitchFamily="34" charset="0"/>
              <a:cs typeface="Arial" panose="020B0604020202020204" pitchFamily="34" charset="0"/>
            </a:endParaRPr>
          </a:p>
        </c:rich>
      </c:tx>
      <c:layout/>
      <c:overlay val="0"/>
    </c:title>
    <c:autoTitleDeleted val="0"/>
    <c:plotArea>
      <c:layout/>
      <c:barChart>
        <c:barDir val="col"/>
        <c:grouping val="stacked"/>
        <c:varyColors val="0"/>
        <c:ser>
          <c:idx val="0"/>
          <c:order val="0"/>
          <c:tx>
            <c:v>Anz. Kitze</c:v>
          </c:tx>
          <c:spPr>
            <a:solidFill>
              <a:srgbClr val="669900"/>
            </a:solidFill>
          </c:spPr>
          <c:invertIfNegative val="0"/>
          <c:cat>
            <c:numRef>
              <c:f>Ausw.2013!$J$25:$AG$25</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cat>
          <c:val>
            <c:numRef>
              <c:f>Ausw.2013!$J$26:$AG$26</c:f>
              <c:numCache>
                <c:formatCode>General</c:formatCode>
                <c:ptCount val="24"/>
                <c:pt idx="0">
                  <c:v>229</c:v>
                </c:pt>
                <c:pt idx="1">
                  <c:v>227</c:v>
                </c:pt>
                <c:pt idx="2">
                  <c:v>302</c:v>
                </c:pt>
                <c:pt idx="3">
                  <c:v>314</c:v>
                </c:pt>
                <c:pt idx="4">
                  <c:v>337</c:v>
                </c:pt>
                <c:pt idx="5">
                  <c:v>324</c:v>
                </c:pt>
                <c:pt idx="6">
                  <c:v>300</c:v>
                </c:pt>
                <c:pt idx="7">
                  <c:v>370</c:v>
                </c:pt>
                <c:pt idx="8">
                  <c:v>314</c:v>
                </c:pt>
                <c:pt idx="9">
                  <c:v>250</c:v>
                </c:pt>
                <c:pt idx="10">
                  <c:v>213</c:v>
                </c:pt>
                <c:pt idx="11">
                  <c:v>203</c:v>
                </c:pt>
                <c:pt idx="12">
                  <c:v>213</c:v>
                </c:pt>
                <c:pt idx="13">
                  <c:v>218</c:v>
                </c:pt>
                <c:pt idx="14">
                  <c:v>247</c:v>
                </c:pt>
                <c:pt idx="15">
                  <c:v>287</c:v>
                </c:pt>
                <c:pt idx="16">
                  <c:v>260</c:v>
                </c:pt>
                <c:pt idx="17">
                  <c:v>277</c:v>
                </c:pt>
                <c:pt idx="18">
                  <c:v>292</c:v>
                </c:pt>
                <c:pt idx="19">
                  <c:v>219</c:v>
                </c:pt>
                <c:pt idx="20">
                  <c:v>231</c:v>
                </c:pt>
                <c:pt idx="21">
                  <c:v>314</c:v>
                </c:pt>
                <c:pt idx="22">
                  <c:v>278</c:v>
                </c:pt>
                <c:pt idx="23">
                  <c:v>379</c:v>
                </c:pt>
              </c:numCache>
            </c:numRef>
          </c:val>
        </c:ser>
        <c:dLbls>
          <c:showLegendKey val="0"/>
          <c:showVal val="0"/>
          <c:showCatName val="0"/>
          <c:showSerName val="0"/>
          <c:showPercent val="0"/>
          <c:showBubbleSize val="0"/>
        </c:dLbls>
        <c:gapWidth val="75"/>
        <c:overlap val="100"/>
        <c:axId val="78779136"/>
        <c:axId val="78780672"/>
      </c:barChart>
      <c:catAx>
        <c:axId val="78779136"/>
        <c:scaling>
          <c:orientation val="minMax"/>
        </c:scaling>
        <c:delete val="0"/>
        <c:axPos val="b"/>
        <c:numFmt formatCode="General" sourceLinked="1"/>
        <c:majorTickMark val="none"/>
        <c:minorTickMark val="none"/>
        <c:tickLblPos val="nextTo"/>
        <c:txPr>
          <a:bodyPr/>
          <a:lstStyle/>
          <a:p>
            <a:pPr>
              <a:defRPr sz="1180">
                <a:latin typeface="Arial" pitchFamily="34" charset="0"/>
                <a:cs typeface="Arial" pitchFamily="34" charset="0"/>
              </a:defRPr>
            </a:pPr>
            <a:endParaRPr lang="de-DE"/>
          </a:p>
        </c:txPr>
        <c:crossAx val="78780672"/>
        <c:crosses val="autoZero"/>
        <c:auto val="1"/>
        <c:lblAlgn val="ctr"/>
        <c:lblOffset val="100"/>
        <c:tickLblSkip val="1"/>
        <c:noMultiLvlLbl val="0"/>
      </c:catAx>
      <c:valAx>
        <c:axId val="78780672"/>
        <c:scaling>
          <c:orientation val="minMax"/>
        </c:scaling>
        <c:delete val="0"/>
        <c:axPos val="l"/>
        <c:majorGridlines/>
        <c:numFmt formatCode="General" sourceLinked="1"/>
        <c:majorTickMark val="none"/>
        <c:minorTickMark val="none"/>
        <c:tickLblPos val="nextTo"/>
        <c:spPr>
          <a:ln w="9525">
            <a:noFill/>
          </a:ln>
        </c:spPr>
        <c:txPr>
          <a:bodyPr/>
          <a:lstStyle/>
          <a:p>
            <a:pPr>
              <a:defRPr sz="1180">
                <a:latin typeface="Arial" pitchFamily="34" charset="0"/>
                <a:cs typeface="Arial" pitchFamily="34" charset="0"/>
              </a:defRPr>
            </a:pPr>
            <a:endParaRPr lang="de-DE"/>
          </a:p>
        </c:txPr>
        <c:crossAx val="78779136"/>
        <c:crosses val="autoZero"/>
        <c:crossBetween val="between"/>
      </c:valAx>
    </c:plotArea>
    <c:legend>
      <c:legendPos val="b"/>
      <c:layout/>
      <c:overlay val="0"/>
    </c:legend>
    <c:plotVisOnly val="1"/>
    <c:dispBlanksAs val="gap"/>
    <c:showDLblsOverMax val="0"/>
  </c:chart>
  <c:spPr>
    <a:ln>
      <a:noFill/>
    </a:ln>
  </c:spPr>
  <c:txPr>
    <a:bodyPr/>
    <a:lstStyle/>
    <a:p>
      <a:pPr>
        <a:defRPr sz="1800"/>
      </a:pPr>
      <a:endParaRPr lang="de-D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160"/>
            </a:pPr>
            <a:r>
              <a:rPr lang="en-US" sz="2160" dirty="0">
                <a:latin typeface="Arial" pitchFamily="34" charset="0"/>
                <a:cs typeface="Arial" pitchFamily="34" charset="0"/>
              </a:rPr>
              <a:t>Wanderdistanz der markierten Rehe 2013</a:t>
            </a:r>
          </a:p>
        </c:rich>
      </c:tx>
      <c:layout/>
      <c:overlay val="0"/>
    </c:title>
    <c:autoTitleDeleted val="0"/>
    <c:plotArea>
      <c:layout/>
      <c:barChart>
        <c:barDir val="col"/>
        <c:grouping val="clustered"/>
        <c:varyColors val="0"/>
        <c:ser>
          <c:idx val="0"/>
          <c:order val="0"/>
          <c:spPr>
            <a:solidFill>
              <a:srgbClr val="669900"/>
            </a:solidFill>
          </c:spPr>
          <c:invertIfNegative val="0"/>
          <c:cat>
            <c:strRef>
              <c:f>Wanderdistanzen_2013!$A$3:$A$7</c:f>
              <c:strCache>
                <c:ptCount val="5"/>
                <c:pt idx="0">
                  <c:v>0-1 Km</c:v>
                </c:pt>
                <c:pt idx="1">
                  <c:v>1-5 Km</c:v>
                </c:pt>
                <c:pt idx="2">
                  <c:v>5-10 Km</c:v>
                </c:pt>
                <c:pt idx="3">
                  <c:v>10-20 Km</c:v>
                </c:pt>
                <c:pt idx="4">
                  <c:v>&gt; 20 Km</c:v>
                </c:pt>
              </c:strCache>
            </c:strRef>
          </c:cat>
          <c:val>
            <c:numRef>
              <c:f>Wanderdistanzen_2013!$B$3:$B$7</c:f>
              <c:numCache>
                <c:formatCode>General</c:formatCode>
                <c:ptCount val="5"/>
                <c:pt idx="0">
                  <c:v>44</c:v>
                </c:pt>
                <c:pt idx="1">
                  <c:v>24</c:v>
                </c:pt>
                <c:pt idx="2">
                  <c:v>7</c:v>
                </c:pt>
                <c:pt idx="3">
                  <c:v>4</c:v>
                </c:pt>
                <c:pt idx="4">
                  <c:v>3</c:v>
                </c:pt>
              </c:numCache>
            </c:numRef>
          </c:val>
        </c:ser>
        <c:dLbls>
          <c:showLegendKey val="0"/>
          <c:showVal val="0"/>
          <c:showCatName val="0"/>
          <c:showSerName val="0"/>
          <c:showPercent val="0"/>
          <c:showBubbleSize val="0"/>
        </c:dLbls>
        <c:gapWidth val="150"/>
        <c:axId val="84714624"/>
        <c:axId val="84716160"/>
      </c:barChart>
      <c:catAx>
        <c:axId val="84714624"/>
        <c:scaling>
          <c:orientation val="minMax"/>
        </c:scaling>
        <c:delete val="0"/>
        <c:axPos val="b"/>
        <c:majorTickMark val="out"/>
        <c:minorTickMark val="none"/>
        <c:tickLblPos val="nextTo"/>
        <c:crossAx val="84716160"/>
        <c:crosses val="autoZero"/>
        <c:auto val="1"/>
        <c:lblAlgn val="ctr"/>
        <c:lblOffset val="100"/>
        <c:noMultiLvlLbl val="0"/>
      </c:catAx>
      <c:valAx>
        <c:axId val="84716160"/>
        <c:scaling>
          <c:orientation val="minMax"/>
        </c:scaling>
        <c:delete val="0"/>
        <c:axPos val="l"/>
        <c:majorGridlines/>
        <c:numFmt formatCode="General" sourceLinked="1"/>
        <c:majorTickMark val="out"/>
        <c:minorTickMark val="none"/>
        <c:tickLblPos val="nextTo"/>
        <c:crossAx val="84714624"/>
        <c:crosses val="autoZero"/>
        <c:crossBetween val="between"/>
      </c:valAx>
    </c:plotArea>
    <c:plotVisOnly val="1"/>
    <c:dispBlanksAs val="gap"/>
    <c:showDLblsOverMax val="0"/>
  </c:chart>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626865671641798E-2"/>
          <c:y val="2.2592152199762183E-2"/>
          <c:w val="0.89316575019638644"/>
          <c:h val="0.91082045184304405"/>
        </c:manualLayout>
      </c:layout>
      <c:scatterChart>
        <c:scatterStyle val="lineMarker"/>
        <c:varyColors val="0"/>
        <c:ser>
          <c:idx val="0"/>
          <c:order val="0"/>
          <c:tx>
            <c:strRef>
              <c:f>Tabelle1!$B$9</c:f>
              <c:strCache>
                <c:ptCount val="1"/>
                <c:pt idx="0">
                  <c:v>12.3 Km</c:v>
                </c:pt>
              </c:strCache>
            </c:strRef>
          </c:tx>
          <c:spPr>
            <a:ln w="28575">
              <a:noFill/>
            </a:ln>
          </c:spPr>
          <c:marker>
            <c:symbol val="circle"/>
            <c:size val="6"/>
            <c:spPr>
              <a:solidFill>
                <a:srgbClr val="00B0F0"/>
              </a:solidFill>
              <a:ln>
                <a:solidFill>
                  <a:srgbClr val="000000"/>
                </a:solidFill>
                <a:prstDash val="solid"/>
              </a:ln>
            </c:spPr>
          </c:marker>
          <c:xVal>
            <c:numRef>
              <c:f>Tabelle1!$A$10:$A$1000</c:f>
              <c:numCache>
                <c:formatCode>000.000</c:formatCode>
                <c:ptCount val="991"/>
                <c:pt idx="0">
                  <c:v>728.6</c:v>
                </c:pt>
                <c:pt idx="1">
                  <c:v>734.69500000000005</c:v>
                </c:pt>
              </c:numCache>
            </c:numRef>
          </c:xVal>
          <c:yVal>
            <c:numRef>
              <c:f>Tabelle1!$B$10:$B$1000</c:f>
              <c:numCache>
                <c:formatCode>000.000</c:formatCode>
                <c:ptCount val="991"/>
                <c:pt idx="0">
                  <c:v>170.66</c:v>
                </c:pt>
                <c:pt idx="1">
                  <c:v>181.339</c:v>
                </c:pt>
              </c:numCache>
            </c:numRef>
          </c:yVal>
          <c:smooth val="0"/>
        </c:ser>
        <c:ser>
          <c:idx val="1"/>
          <c:order val="1"/>
          <c:tx>
            <c:strRef>
              <c:f>Tabelle1!$E$9</c:f>
              <c:strCache>
                <c:ptCount val="1"/>
                <c:pt idx="0">
                  <c:v>14.6 Km</c:v>
                </c:pt>
              </c:strCache>
            </c:strRef>
          </c:tx>
          <c:spPr>
            <a:ln w="28575">
              <a:noFill/>
            </a:ln>
          </c:spPr>
          <c:marker>
            <c:symbol val="circle"/>
            <c:size val="7"/>
            <c:spPr>
              <a:solidFill>
                <a:srgbClr val="00B050"/>
              </a:solidFill>
              <a:ln>
                <a:solidFill>
                  <a:srgbClr val="000000"/>
                </a:solidFill>
                <a:prstDash val="solid"/>
              </a:ln>
            </c:spPr>
          </c:marker>
          <c:xVal>
            <c:numRef>
              <c:f>Tabelle1!$D$10:$D$1000</c:f>
              <c:numCache>
                <c:formatCode>000.000</c:formatCode>
                <c:ptCount val="991"/>
                <c:pt idx="0">
                  <c:v>811.16200000000003</c:v>
                </c:pt>
                <c:pt idx="1">
                  <c:v>819.38199999999995</c:v>
                </c:pt>
              </c:numCache>
            </c:numRef>
          </c:xVal>
          <c:yVal>
            <c:numRef>
              <c:f>Tabelle1!$E$10:$E$1000</c:f>
              <c:numCache>
                <c:formatCode>000.000</c:formatCode>
                <c:ptCount val="991"/>
                <c:pt idx="0">
                  <c:v>184.75200000000001</c:v>
                </c:pt>
                <c:pt idx="1">
                  <c:v>196.83</c:v>
                </c:pt>
              </c:numCache>
            </c:numRef>
          </c:yVal>
          <c:smooth val="0"/>
        </c:ser>
        <c:ser>
          <c:idx val="3"/>
          <c:order val="2"/>
          <c:tx>
            <c:strRef>
              <c:f>Tabelle1!$H$9</c:f>
              <c:strCache>
                <c:ptCount val="1"/>
                <c:pt idx="0">
                  <c:v>16.3 Km</c:v>
                </c:pt>
              </c:strCache>
            </c:strRef>
          </c:tx>
          <c:spPr>
            <a:ln w="28575">
              <a:noFill/>
            </a:ln>
          </c:spPr>
          <c:marker>
            <c:symbol val="circle"/>
            <c:size val="8"/>
            <c:spPr>
              <a:solidFill>
                <a:srgbClr val="0070C0"/>
              </a:solidFill>
              <a:ln>
                <a:solidFill>
                  <a:srgbClr val="000000"/>
                </a:solidFill>
                <a:prstDash val="solid"/>
              </a:ln>
            </c:spPr>
          </c:marker>
          <c:xVal>
            <c:numRef>
              <c:f>Tabelle1!$G$10:$G$1268</c:f>
              <c:numCache>
                <c:formatCode>000.000</c:formatCode>
                <c:ptCount val="1259"/>
                <c:pt idx="0">
                  <c:v>775.10500000000002</c:v>
                </c:pt>
                <c:pt idx="1">
                  <c:v>758.94</c:v>
                </c:pt>
              </c:numCache>
            </c:numRef>
          </c:xVal>
          <c:yVal>
            <c:numRef>
              <c:f>Tabelle1!$H$10:$H$1268</c:f>
              <c:numCache>
                <c:formatCode>000.000</c:formatCode>
                <c:ptCount val="1259"/>
                <c:pt idx="0">
                  <c:v>169.24</c:v>
                </c:pt>
                <c:pt idx="1">
                  <c:v>171.04</c:v>
                </c:pt>
              </c:numCache>
            </c:numRef>
          </c:yVal>
          <c:smooth val="0"/>
        </c:ser>
        <c:ser>
          <c:idx val="4"/>
          <c:order val="3"/>
          <c:tx>
            <c:strRef>
              <c:f>Tabelle1!$K$9</c:f>
              <c:strCache>
                <c:ptCount val="1"/>
                <c:pt idx="0">
                  <c:v>20.6 Km</c:v>
                </c:pt>
              </c:strCache>
            </c:strRef>
          </c:tx>
          <c:spPr>
            <a:ln w="28575">
              <a:noFill/>
            </a:ln>
          </c:spPr>
          <c:marker>
            <c:symbol val="circle"/>
            <c:size val="9"/>
            <c:spPr>
              <a:solidFill>
                <a:srgbClr val="FF0000"/>
              </a:solidFill>
              <a:ln>
                <a:solidFill>
                  <a:srgbClr val="000000"/>
                </a:solidFill>
                <a:prstDash val="solid"/>
              </a:ln>
            </c:spPr>
          </c:marker>
          <c:xVal>
            <c:numRef>
              <c:f>Tabelle1!$J$10:$J$1000</c:f>
              <c:numCache>
                <c:formatCode>000.000</c:formatCode>
                <c:ptCount val="991"/>
                <c:pt idx="0">
                  <c:v>734</c:v>
                </c:pt>
                <c:pt idx="1">
                  <c:v>752</c:v>
                </c:pt>
              </c:numCache>
            </c:numRef>
          </c:xVal>
          <c:yVal>
            <c:numRef>
              <c:f>Tabelle1!$K$10:$K$1000</c:f>
              <c:numCache>
                <c:formatCode>000.000</c:formatCode>
                <c:ptCount val="991"/>
                <c:pt idx="0">
                  <c:v>154</c:v>
                </c:pt>
                <c:pt idx="1">
                  <c:v>164</c:v>
                </c:pt>
              </c:numCache>
            </c:numRef>
          </c:yVal>
          <c:smooth val="0"/>
        </c:ser>
        <c:ser>
          <c:idx val="2"/>
          <c:order val="4"/>
          <c:tx>
            <c:strRef>
              <c:f>Tabelle1!$N$9</c:f>
              <c:strCache>
                <c:ptCount val="1"/>
                <c:pt idx="0">
                  <c:v>26.9 Km</c:v>
                </c:pt>
              </c:strCache>
            </c:strRef>
          </c:tx>
          <c:spPr>
            <a:ln w="28575">
              <a:noFill/>
            </a:ln>
          </c:spPr>
          <c:marker>
            <c:symbol val="circle"/>
            <c:size val="10"/>
            <c:spPr>
              <a:solidFill>
                <a:srgbClr val="FFC000"/>
              </a:solidFill>
              <a:ln>
                <a:solidFill>
                  <a:srgbClr val="000000"/>
                </a:solidFill>
                <a:prstDash val="solid"/>
              </a:ln>
            </c:spPr>
          </c:marker>
          <c:xVal>
            <c:numRef>
              <c:f>Tabelle1!$M$10:$M$1268</c:f>
              <c:numCache>
                <c:formatCode>000.000</c:formatCode>
                <c:ptCount val="1259"/>
                <c:pt idx="0">
                  <c:v>769.50400000000002</c:v>
                </c:pt>
                <c:pt idx="1">
                  <c:v>794.50699999999995</c:v>
                </c:pt>
              </c:numCache>
            </c:numRef>
          </c:xVal>
          <c:yVal>
            <c:numRef>
              <c:f>Tabelle1!$N$10:$N$1268</c:f>
              <c:numCache>
                <c:formatCode>000.000</c:formatCode>
                <c:ptCount val="1259"/>
                <c:pt idx="0">
                  <c:v>136.857</c:v>
                </c:pt>
                <c:pt idx="1">
                  <c:v>146.71100000000001</c:v>
                </c:pt>
              </c:numCache>
            </c:numRef>
          </c:yVal>
          <c:smooth val="0"/>
        </c:ser>
        <c:ser>
          <c:idx val="5"/>
          <c:order val="5"/>
          <c:tx>
            <c:strRef>
              <c:f>Tabelle1!$Q$9</c:f>
              <c:strCache>
                <c:ptCount val="1"/>
                <c:pt idx="0">
                  <c:v>30.8 Km</c:v>
                </c:pt>
              </c:strCache>
            </c:strRef>
          </c:tx>
          <c:spPr>
            <a:ln w="28575">
              <a:noFill/>
            </a:ln>
          </c:spPr>
          <c:marker>
            <c:symbol val="circle"/>
            <c:size val="11"/>
            <c:spPr>
              <a:solidFill>
                <a:srgbClr val="FFFF00"/>
              </a:solidFill>
              <a:ln>
                <a:solidFill>
                  <a:srgbClr val="000000"/>
                </a:solidFill>
                <a:prstDash val="solid"/>
              </a:ln>
            </c:spPr>
          </c:marker>
          <c:xVal>
            <c:numRef>
              <c:f>Tabelle1!$P$10:$P$1268</c:f>
              <c:numCache>
                <c:formatCode>000.000</c:formatCode>
                <c:ptCount val="1259"/>
                <c:pt idx="0">
                  <c:v>744.14</c:v>
                </c:pt>
                <c:pt idx="1">
                  <c:v>774.98</c:v>
                </c:pt>
              </c:numCache>
            </c:numRef>
          </c:xVal>
          <c:yVal>
            <c:numRef>
              <c:f>Tabelle1!$Q$10:$Q$1268</c:f>
              <c:numCache>
                <c:formatCode>000.000</c:formatCode>
                <c:ptCount val="1259"/>
                <c:pt idx="0">
                  <c:v>187.101</c:v>
                </c:pt>
                <c:pt idx="1">
                  <c:v>187.60300000000001</c:v>
                </c:pt>
              </c:numCache>
            </c:numRef>
          </c:yVal>
          <c:smooth val="0"/>
        </c:ser>
        <c:dLbls>
          <c:showLegendKey val="0"/>
          <c:showVal val="0"/>
          <c:showCatName val="0"/>
          <c:showSerName val="0"/>
          <c:showPercent val="0"/>
          <c:showBubbleSize val="0"/>
        </c:dLbls>
        <c:axId val="84466688"/>
        <c:axId val="88048768"/>
      </c:scatterChart>
      <c:valAx>
        <c:axId val="84466688"/>
        <c:scaling>
          <c:orientation val="minMax"/>
          <c:max val="840"/>
          <c:min val="690"/>
        </c:scaling>
        <c:delete val="0"/>
        <c:axPos val="b"/>
        <c:majorGridlines>
          <c:spPr>
            <a:ln w="12700">
              <a:solidFill>
                <a:srgbClr val="FFFFFF"/>
              </a:solidFill>
              <a:prstDash val="solid"/>
            </a:ln>
          </c:spPr>
        </c:majorGridlines>
        <c:numFmt formatCode="00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8048768"/>
        <c:crossesAt val="120"/>
        <c:crossBetween val="midCat"/>
        <c:majorUnit val="10"/>
        <c:minorUnit val="2"/>
      </c:valAx>
      <c:valAx>
        <c:axId val="88048768"/>
        <c:scaling>
          <c:orientation val="minMax"/>
          <c:max val="220"/>
          <c:min val="120"/>
        </c:scaling>
        <c:delete val="0"/>
        <c:axPos val="l"/>
        <c:majorGridlines>
          <c:spPr>
            <a:ln w="12700">
              <a:solidFill>
                <a:srgbClr val="FFFFFF"/>
              </a:solidFill>
              <a:prstDash val="solid"/>
            </a:ln>
          </c:spPr>
        </c:majorGridlines>
        <c:numFmt formatCode="00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4466688"/>
        <c:crossesAt val="690"/>
        <c:crossBetween val="midCat"/>
      </c:valAx>
      <c:spPr>
        <a:blipFill dpi="0" rotWithShape="0">
          <a:blip xmlns:r="http://schemas.openxmlformats.org/officeDocument/2006/relationships" r:embed="rId2"/>
          <a:srcRect/>
          <a:stretch>
            <a:fillRect/>
          </a:stretch>
        </a:blipFill>
        <a:ln w="12700">
          <a:solidFill>
            <a:srgbClr val="000000"/>
          </a:solidFill>
          <a:prstDash val="solid"/>
        </a:ln>
      </c:spPr>
    </c:plotArea>
    <c:plotVisOnly val="1"/>
    <c:dispBlanksAs val="gap"/>
    <c:showDLblsOverMax val="0"/>
  </c:chart>
  <c:spPr>
    <a:noFill/>
    <a:ln w="9525">
      <a:noFill/>
    </a:ln>
  </c:spPr>
  <c:txPr>
    <a:bodyPr/>
    <a:lstStyle/>
    <a:p>
      <a:pPr>
        <a:defRPr sz="1050" b="0" i="0" u="none" strike="noStrike" baseline="0">
          <a:solidFill>
            <a:srgbClr val="000000"/>
          </a:solidFill>
          <a:latin typeface="Arial"/>
          <a:ea typeface="Arial"/>
          <a:cs typeface="Arial"/>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160" b="1" i="0" u="none" strike="noStrike" baseline="0">
                <a:solidFill>
                  <a:srgbClr val="000000"/>
                </a:solidFill>
                <a:latin typeface="Arial"/>
                <a:ea typeface="Arial"/>
                <a:cs typeface="Arial"/>
              </a:defRPr>
            </a:pPr>
            <a:r>
              <a:rPr lang="de-CH" sz="2160" dirty="0"/>
              <a:t>GV der markierten Rehkitze 2013</a:t>
            </a:r>
          </a:p>
        </c:rich>
      </c:tx>
      <c:layout>
        <c:manualLayout>
          <c:xMode val="edge"/>
          <c:yMode val="edge"/>
          <c:x val="0.21081823897488139"/>
          <c:y val="3.214892482912645E-2"/>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0655738946093277"/>
          <c:y val="0.29554516345355308"/>
          <c:w val="0.75878220140515262"/>
          <c:h val="0.43654948571278124"/>
        </c:manualLayout>
      </c:layout>
      <c:pie3DChart>
        <c:varyColors val="1"/>
        <c:ser>
          <c:idx val="0"/>
          <c:order val="0"/>
          <c:dPt>
            <c:idx val="0"/>
            <c:bubble3D val="0"/>
            <c:spPr>
              <a:solidFill>
                <a:srgbClr val="FF0000"/>
              </a:solidFill>
            </c:spPr>
          </c:dPt>
          <c:dPt>
            <c:idx val="1"/>
            <c:bubble3D val="0"/>
            <c:spPr>
              <a:solidFill>
                <a:srgbClr val="0070C0"/>
              </a:solidFill>
            </c:spPr>
          </c:dPt>
          <c:dPt>
            <c:idx val="2"/>
            <c:bubble3D val="0"/>
            <c:spPr>
              <a:solidFill>
                <a:srgbClr val="C0C0C0"/>
              </a:solidFill>
            </c:spPr>
          </c:dPt>
          <c:dLbls>
            <c:dLbl>
              <c:idx val="2"/>
              <c:layout>
                <c:manualLayout>
                  <c:x val="0.14694662777091796"/>
                  <c:y val="8.108135329374698E-2"/>
                </c:manualLayout>
              </c:layout>
              <c:showLegendKey val="0"/>
              <c:showVal val="0"/>
              <c:showCatName val="1"/>
              <c:showSerName val="0"/>
              <c:showPercent val="1"/>
              <c:showBubbleSize val="0"/>
            </c:dLbl>
            <c:txPr>
              <a:bodyPr/>
              <a:lstStyle/>
              <a:p>
                <a:pPr>
                  <a:defRPr sz="1600"/>
                </a:pPr>
                <a:endParaRPr lang="de-DE"/>
              </a:p>
            </c:txPr>
            <c:showLegendKey val="0"/>
            <c:showVal val="0"/>
            <c:showCatName val="1"/>
            <c:showSerName val="0"/>
            <c:showPercent val="1"/>
            <c:showBubbleSize val="0"/>
            <c:showLeaderLines val="0"/>
          </c:dLbls>
          <c:cat>
            <c:strRef>
              <c:f>Ausw.2013!$A$43:$B$45</c:f>
              <c:strCache>
                <c:ptCount val="3"/>
                <c:pt idx="0">
                  <c:v>männlich</c:v>
                </c:pt>
                <c:pt idx="1">
                  <c:v>weiblich</c:v>
                </c:pt>
                <c:pt idx="2">
                  <c:v>unbekannt</c:v>
                </c:pt>
              </c:strCache>
            </c:strRef>
          </c:cat>
          <c:val>
            <c:numRef>
              <c:f>Ausw.2013!$N$43:$N$45</c:f>
              <c:numCache>
                <c:formatCode>General</c:formatCode>
                <c:ptCount val="3"/>
                <c:pt idx="0">
                  <c:v>185</c:v>
                </c:pt>
                <c:pt idx="1">
                  <c:v>145</c:v>
                </c:pt>
                <c:pt idx="2">
                  <c:v>49</c:v>
                </c:pt>
              </c:numCache>
            </c:numRef>
          </c:val>
        </c:ser>
        <c:dLbls>
          <c:showLegendKey val="0"/>
          <c:showVal val="0"/>
          <c:showCatName val="1"/>
          <c:showSerName val="0"/>
          <c:showPercent val="1"/>
          <c:showBubbleSize val="0"/>
          <c:showLeaderLines val="0"/>
        </c:dLbls>
      </c:pie3DChart>
      <c:spPr>
        <a:noFill/>
        <a:ln w="25400">
          <a:noFill/>
        </a:ln>
      </c:spPr>
    </c:plotArea>
    <c:plotVisOnly val="1"/>
    <c:dispBlanksAs val="zero"/>
    <c:showDLblsOverMax val="0"/>
  </c:chart>
  <c:spPr>
    <a:solidFill>
      <a:srgbClr val="FFFFFF"/>
    </a:solidFill>
    <a:ln w="9525">
      <a:noFill/>
    </a:ln>
  </c:spPr>
  <c:txPr>
    <a:bodyPr/>
    <a:lstStyle/>
    <a:p>
      <a:pPr>
        <a:defRPr sz="105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450980392156893E-2"/>
          <c:y val="2.3738872403560859E-2"/>
          <c:w val="0.89411764705882368"/>
          <c:h val="0.91097922848664692"/>
        </c:manualLayout>
      </c:layout>
      <c:scatterChart>
        <c:scatterStyle val="lineMarker"/>
        <c:varyColors val="0"/>
        <c:ser>
          <c:idx val="0"/>
          <c:order val="0"/>
          <c:tx>
            <c:strRef>
              <c:f>Tabelle1!$B$9</c:f>
              <c:strCache>
                <c:ptCount val="1"/>
                <c:pt idx="0">
                  <c:v>2012</c:v>
                </c:pt>
              </c:strCache>
            </c:strRef>
          </c:tx>
          <c:spPr>
            <a:ln w="28575">
              <a:noFill/>
            </a:ln>
          </c:spPr>
          <c:marker>
            <c:symbol val="circle"/>
            <c:size val="8"/>
            <c:spPr>
              <a:solidFill>
                <a:srgbClr val="FF0000"/>
              </a:solidFill>
              <a:ln>
                <a:solidFill>
                  <a:srgbClr val="000000"/>
                </a:solidFill>
                <a:prstDash val="solid"/>
              </a:ln>
            </c:spPr>
          </c:marker>
          <c:xVal>
            <c:numRef>
              <c:f>Tabelle1!$A$10:$A$287</c:f>
              <c:numCache>
                <c:formatCode>0.000</c:formatCode>
                <c:ptCount val="278"/>
                <c:pt idx="0">
                  <c:v>695.68200000000002</c:v>
                </c:pt>
                <c:pt idx="1">
                  <c:v>699.49</c:v>
                </c:pt>
                <c:pt idx="2">
                  <c:v>699.48299999999995</c:v>
                </c:pt>
                <c:pt idx="3">
                  <c:v>699.10199999999998</c:v>
                </c:pt>
                <c:pt idx="4">
                  <c:v>699.56</c:v>
                </c:pt>
                <c:pt idx="5">
                  <c:v>697.08900000000006</c:v>
                </c:pt>
                <c:pt idx="6">
                  <c:v>697.07799999999997</c:v>
                </c:pt>
                <c:pt idx="7">
                  <c:v>706.06500000000005</c:v>
                </c:pt>
                <c:pt idx="8">
                  <c:v>706.06600000000003</c:v>
                </c:pt>
                <c:pt idx="9">
                  <c:v>709.41399999999999</c:v>
                </c:pt>
                <c:pt idx="10">
                  <c:v>707.59199999999998</c:v>
                </c:pt>
                <c:pt idx="11">
                  <c:v>707.72</c:v>
                </c:pt>
                <c:pt idx="12">
                  <c:v>708.02</c:v>
                </c:pt>
                <c:pt idx="13">
                  <c:v>708.03300000000002</c:v>
                </c:pt>
                <c:pt idx="14">
                  <c:v>706.649</c:v>
                </c:pt>
                <c:pt idx="15">
                  <c:v>707.55399999999997</c:v>
                </c:pt>
                <c:pt idx="16">
                  <c:v>725.15300000000002</c:v>
                </c:pt>
                <c:pt idx="17">
                  <c:v>721.62800000000004</c:v>
                </c:pt>
                <c:pt idx="18">
                  <c:v>721.62900000000002</c:v>
                </c:pt>
                <c:pt idx="19">
                  <c:v>719.33799999999997</c:v>
                </c:pt>
                <c:pt idx="20">
                  <c:v>719.32600000000002</c:v>
                </c:pt>
                <c:pt idx="21">
                  <c:v>718.65599999999995</c:v>
                </c:pt>
                <c:pt idx="22">
                  <c:v>724.96299999999997</c:v>
                </c:pt>
                <c:pt idx="23">
                  <c:v>725.06600000000003</c:v>
                </c:pt>
                <c:pt idx="24">
                  <c:v>736.22</c:v>
                </c:pt>
                <c:pt idx="25">
                  <c:v>736.22</c:v>
                </c:pt>
                <c:pt idx="26">
                  <c:v>731.101</c:v>
                </c:pt>
                <c:pt idx="27">
                  <c:v>738.48900000000003</c:v>
                </c:pt>
                <c:pt idx="28">
                  <c:v>740.95299999999997</c:v>
                </c:pt>
                <c:pt idx="29">
                  <c:v>739.01800000000003</c:v>
                </c:pt>
                <c:pt idx="30">
                  <c:v>738.15</c:v>
                </c:pt>
                <c:pt idx="31">
                  <c:v>737.66600000000005</c:v>
                </c:pt>
                <c:pt idx="32">
                  <c:v>737.61800000000005</c:v>
                </c:pt>
                <c:pt idx="33">
                  <c:v>737.70699999999999</c:v>
                </c:pt>
                <c:pt idx="34">
                  <c:v>733.19</c:v>
                </c:pt>
                <c:pt idx="35">
                  <c:v>733.68299999999999</c:v>
                </c:pt>
                <c:pt idx="36">
                  <c:v>734.64</c:v>
                </c:pt>
                <c:pt idx="37">
                  <c:v>734.60699999999997</c:v>
                </c:pt>
                <c:pt idx="38">
                  <c:v>734.67</c:v>
                </c:pt>
                <c:pt idx="39">
                  <c:v>734.67</c:v>
                </c:pt>
                <c:pt idx="40">
                  <c:v>725.78099999999995</c:v>
                </c:pt>
                <c:pt idx="41">
                  <c:v>725.58799999999997</c:v>
                </c:pt>
                <c:pt idx="42">
                  <c:v>726.96</c:v>
                </c:pt>
                <c:pt idx="43">
                  <c:v>726.96</c:v>
                </c:pt>
                <c:pt idx="44">
                  <c:v>734.66499999999996</c:v>
                </c:pt>
                <c:pt idx="45">
                  <c:v>728.83399999999995</c:v>
                </c:pt>
                <c:pt idx="46">
                  <c:v>730.01400000000001</c:v>
                </c:pt>
                <c:pt idx="47">
                  <c:v>728.29600000000005</c:v>
                </c:pt>
                <c:pt idx="48">
                  <c:v>729.34199999999998</c:v>
                </c:pt>
                <c:pt idx="49">
                  <c:v>729.34</c:v>
                </c:pt>
                <c:pt idx="50">
                  <c:v>738.8</c:v>
                </c:pt>
                <c:pt idx="51">
                  <c:v>743.12199999999996</c:v>
                </c:pt>
                <c:pt idx="52">
                  <c:v>740.74</c:v>
                </c:pt>
                <c:pt idx="53">
                  <c:v>741.59500000000003</c:v>
                </c:pt>
                <c:pt idx="54">
                  <c:v>741.1</c:v>
                </c:pt>
                <c:pt idx="55">
                  <c:v>741.827</c:v>
                </c:pt>
                <c:pt idx="56">
                  <c:v>760.54700000000003</c:v>
                </c:pt>
                <c:pt idx="57">
                  <c:v>760.54700000000003</c:v>
                </c:pt>
                <c:pt idx="58">
                  <c:v>761.44200000000001</c:v>
                </c:pt>
                <c:pt idx="59">
                  <c:v>761.23900000000003</c:v>
                </c:pt>
                <c:pt idx="60">
                  <c:v>761.40700000000004</c:v>
                </c:pt>
                <c:pt idx="61">
                  <c:v>752.61</c:v>
                </c:pt>
                <c:pt idx="62">
                  <c:v>751.63400000000001</c:v>
                </c:pt>
                <c:pt idx="63">
                  <c:v>751.63400000000001</c:v>
                </c:pt>
                <c:pt idx="64">
                  <c:v>746.51900000000001</c:v>
                </c:pt>
                <c:pt idx="65">
                  <c:v>755.95</c:v>
                </c:pt>
                <c:pt idx="66">
                  <c:v>756.48599999999999</c:v>
                </c:pt>
                <c:pt idx="67">
                  <c:v>756.50800000000004</c:v>
                </c:pt>
                <c:pt idx="68">
                  <c:v>730.02599999999995</c:v>
                </c:pt>
                <c:pt idx="69">
                  <c:v>730.02599999999995</c:v>
                </c:pt>
                <c:pt idx="70">
                  <c:v>779.5</c:v>
                </c:pt>
                <c:pt idx="71">
                  <c:v>780.95</c:v>
                </c:pt>
                <c:pt idx="72">
                  <c:v>781.2</c:v>
                </c:pt>
                <c:pt idx="73">
                  <c:v>781.02499999999998</c:v>
                </c:pt>
                <c:pt idx="74">
                  <c:v>777.77499999999998</c:v>
                </c:pt>
                <c:pt idx="75">
                  <c:v>779.72500000000002</c:v>
                </c:pt>
                <c:pt idx="76">
                  <c:v>778.92499999999995</c:v>
                </c:pt>
                <c:pt idx="77">
                  <c:v>778.52499999999998</c:v>
                </c:pt>
                <c:pt idx="78">
                  <c:v>780.82500000000005</c:v>
                </c:pt>
                <c:pt idx="79">
                  <c:v>783.01499999999999</c:v>
                </c:pt>
                <c:pt idx="80">
                  <c:v>784.15700000000004</c:v>
                </c:pt>
                <c:pt idx="81">
                  <c:v>784.14300000000003</c:v>
                </c:pt>
                <c:pt idx="82">
                  <c:v>775.35</c:v>
                </c:pt>
                <c:pt idx="83">
                  <c:v>777.58</c:v>
                </c:pt>
                <c:pt idx="84">
                  <c:v>775.95</c:v>
                </c:pt>
                <c:pt idx="85">
                  <c:v>775.95</c:v>
                </c:pt>
                <c:pt idx="86">
                  <c:v>782.9</c:v>
                </c:pt>
                <c:pt idx="87">
                  <c:v>782.9</c:v>
                </c:pt>
                <c:pt idx="88">
                  <c:v>777.59</c:v>
                </c:pt>
                <c:pt idx="89">
                  <c:v>777.59</c:v>
                </c:pt>
                <c:pt idx="90">
                  <c:v>761.88</c:v>
                </c:pt>
                <c:pt idx="91">
                  <c:v>762.12</c:v>
                </c:pt>
                <c:pt idx="92">
                  <c:v>758.5</c:v>
                </c:pt>
                <c:pt idx="93">
                  <c:v>762.12</c:v>
                </c:pt>
                <c:pt idx="94">
                  <c:v>763.62</c:v>
                </c:pt>
                <c:pt idx="95">
                  <c:v>763.58</c:v>
                </c:pt>
                <c:pt idx="96">
                  <c:v>760.58</c:v>
                </c:pt>
                <c:pt idx="97">
                  <c:v>768.91</c:v>
                </c:pt>
                <c:pt idx="98">
                  <c:v>769.49</c:v>
                </c:pt>
                <c:pt idx="99">
                  <c:v>764.3</c:v>
                </c:pt>
                <c:pt idx="100">
                  <c:v>764.3</c:v>
                </c:pt>
                <c:pt idx="101">
                  <c:v>761.76499999999999</c:v>
                </c:pt>
                <c:pt idx="102">
                  <c:v>764.7</c:v>
                </c:pt>
                <c:pt idx="103">
                  <c:v>764.7</c:v>
                </c:pt>
                <c:pt idx="104">
                  <c:v>785.51800000000003</c:v>
                </c:pt>
                <c:pt idx="105">
                  <c:v>788.49</c:v>
                </c:pt>
                <c:pt idx="106">
                  <c:v>787.93399999999997</c:v>
                </c:pt>
                <c:pt idx="107">
                  <c:v>783.46100000000001</c:v>
                </c:pt>
                <c:pt idx="108">
                  <c:v>781.077</c:v>
                </c:pt>
                <c:pt idx="109">
                  <c:v>785.88300000000004</c:v>
                </c:pt>
                <c:pt idx="110">
                  <c:v>786.33</c:v>
                </c:pt>
                <c:pt idx="111">
                  <c:v>779.11</c:v>
                </c:pt>
                <c:pt idx="112">
                  <c:v>782.27</c:v>
                </c:pt>
                <c:pt idx="113">
                  <c:v>782.226</c:v>
                </c:pt>
                <c:pt idx="114">
                  <c:v>783.35799999999995</c:v>
                </c:pt>
                <c:pt idx="115">
                  <c:v>783.35299999999995</c:v>
                </c:pt>
                <c:pt idx="116">
                  <c:v>790.72799999999995</c:v>
                </c:pt>
                <c:pt idx="117">
                  <c:v>790.74300000000005</c:v>
                </c:pt>
                <c:pt idx="118">
                  <c:v>789.87199999999996</c:v>
                </c:pt>
                <c:pt idx="119">
                  <c:v>790.96</c:v>
                </c:pt>
                <c:pt idx="120">
                  <c:v>790.96400000000006</c:v>
                </c:pt>
                <c:pt idx="121">
                  <c:v>764.93</c:v>
                </c:pt>
                <c:pt idx="122">
                  <c:v>760.48599999999999</c:v>
                </c:pt>
                <c:pt idx="123">
                  <c:v>766.10199999999998</c:v>
                </c:pt>
                <c:pt idx="124">
                  <c:v>769.50400000000002</c:v>
                </c:pt>
                <c:pt idx="125">
                  <c:v>769.50400000000002</c:v>
                </c:pt>
                <c:pt idx="126">
                  <c:v>765.52599999999995</c:v>
                </c:pt>
                <c:pt idx="127">
                  <c:v>770.57899999999995</c:v>
                </c:pt>
                <c:pt idx="128">
                  <c:v>769.35799999999995</c:v>
                </c:pt>
                <c:pt idx="129">
                  <c:v>766.23500000000001</c:v>
                </c:pt>
                <c:pt idx="130">
                  <c:v>770.22199999999998</c:v>
                </c:pt>
                <c:pt idx="131">
                  <c:v>775.23299999999995</c:v>
                </c:pt>
                <c:pt idx="132">
                  <c:v>775.05799999999999</c:v>
                </c:pt>
                <c:pt idx="133">
                  <c:v>764.25099999999998</c:v>
                </c:pt>
                <c:pt idx="134">
                  <c:v>802.57299999999998</c:v>
                </c:pt>
                <c:pt idx="135">
                  <c:v>801.56399999999996</c:v>
                </c:pt>
                <c:pt idx="136">
                  <c:v>802.50300000000004</c:v>
                </c:pt>
                <c:pt idx="137">
                  <c:v>805.7</c:v>
                </c:pt>
                <c:pt idx="138">
                  <c:v>801.08799999999997</c:v>
                </c:pt>
                <c:pt idx="139">
                  <c:v>803.06500000000005</c:v>
                </c:pt>
                <c:pt idx="140">
                  <c:v>803.07</c:v>
                </c:pt>
                <c:pt idx="141">
                  <c:v>802.89200000000005</c:v>
                </c:pt>
                <c:pt idx="142">
                  <c:v>801.56399999999996</c:v>
                </c:pt>
                <c:pt idx="143">
                  <c:v>808.96900000000005</c:v>
                </c:pt>
                <c:pt idx="144">
                  <c:v>808.38499999999999</c:v>
                </c:pt>
                <c:pt idx="145">
                  <c:v>808.02499999999998</c:v>
                </c:pt>
                <c:pt idx="146">
                  <c:v>808.24099999999999</c:v>
                </c:pt>
                <c:pt idx="147">
                  <c:v>808.19100000000003</c:v>
                </c:pt>
                <c:pt idx="148">
                  <c:v>806.56799999999998</c:v>
                </c:pt>
                <c:pt idx="149">
                  <c:v>826.31100000000004</c:v>
                </c:pt>
                <c:pt idx="150">
                  <c:v>809.80200000000002</c:v>
                </c:pt>
                <c:pt idx="151">
                  <c:v>809.75699999999995</c:v>
                </c:pt>
                <c:pt idx="152">
                  <c:v>809.53399999999999</c:v>
                </c:pt>
                <c:pt idx="153">
                  <c:v>826.77499999999998</c:v>
                </c:pt>
                <c:pt idx="154">
                  <c:v>825.33500000000004</c:v>
                </c:pt>
                <c:pt idx="155">
                  <c:v>821.67</c:v>
                </c:pt>
                <c:pt idx="156">
                  <c:v>826.17</c:v>
                </c:pt>
                <c:pt idx="157">
                  <c:v>826.13</c:v>
                </c:pt>
                <c:pt idx="158">
                  <c:v>820.87</c:v>
                </c:pt>
                <c:pt idx="159">
                  <c:v>821.27</c:v>
                </c:pt>
                <c:pt idx="160">
                  <c:v>813.89800000000002</c:v>
                </c:pt>
                <c:pt idx="161">
                  <c:v>813.38099999999997</c:v>
                </c:pt>
                <c:pt idx="162">
                  <c:v>814.00900000000001</c:v>
                </c:pt>
                <c:pt idx="163">
                  <c:v>814.00900000000001</c:v>
                </c:pt>
                <c:pt idx="164">
                  <c:v>813.71400000000006</c:v>
                </c:pt>
                <c:pt idx="165">
                  <c:v>814.63499999999999</c:v>
                </c:pt>
                <c:pt idx="166">
                  <c:v>814.16</c:v>
                </c:pt>
                <c:pt idx="167">
                  <c:v>813.50199999999995</c:v>
                </c:pt>
                <c:pt idx="168">
                  <c:v>813.851</c:v>
                </c:pt>
                <c:pt idx="169">
                  <c:v>823.20799999999997</c:v>
                </c:pt>
                <c:pt idx="170">
                  <c:v>823.20799999999997</c:v>
                </c:pt>
                <c:pt idx="171">
                  <c:v>820.7</c:v>
                </c:pt>
                <c:pt idx="172">
                  <c:v>820.7</c:v>
                </c:pt>
                <c:pt idx="173">
                  <c:v>822.35599999999999</c:v>
                </c:pt>
                <c:pt idx="174">
                  <c:v>822.35599999999999</c:v>
                </c:pt>
                <c:pt idx="175">
                  <c:v>818.93899999999996</c:v>
                </c:pt>
                <c:pt idx="176">
                  <c:v>823.17399999999998</c:v>
                </c:pt>
                <c:pt idx="177">
                  <c:v>823.26300000000003</c:v>
                </c:pt>
                <c:pt idx="178">
                  <c:v>827.73599999999999</c:v>
                </c:pt>
                <c:pt idx="179">
                  <c:v>826.92</c:v>
                </c:pt>
                <c:pt idx="180">
                  <c:v>827.31600000000003</c:v>
                </c:pt>
                <c:pt idx="181">
                  <c:v>828.56</c:v>
                </c:pt>
                <c:pt idx="182">
                  <c:v>826.3</c:v>
                </c:pt>
                <c:pt idx="183">
                  <c:v>829.28</c:v>
                </c:pt>
                <c:pt idx="184">
                  <c:v>825.5</c:v>
                </c:pt>
                <c:pt idx="185">
                  <c:v>826.23</c:v>
                </c:pt>
                <c:pt idx="186">
                  <c:v>828.44299999999998</c:v>
                </c:pt>
                <c:pt idx="187">
                  <c:v>821.14</c:v>
                </c:pt>
                <c:pt idx="188">
                  <c:v>827.73599999999999</c:v>
                </c:pt>
                <c:pt idx="189">
                  <c:v>822.29600000000005</c:v>
                </c:pt>
                <c:pt idx="190">
                  <c:v>758.53</c:v>
                </c:pt>
                <c:pt idx="191">
                  <c:v>773.90200000000004</c:v>
                </c:pt>
                <c:pt idx="192">
                  <c:v>773.90200000000004</c:v>
                </c:pt>
                <c:pt idx="193">
                  <c:v>775.79899999999998</c:v>
                </c:pt>
                <c:pt idx="194">
                  <c:v>771.11199999999997</c:v>
                </c:pt>
                <c:pt idx="195">
                  <c:v>776.31899999999996</c:v>
                </c:pt>
                <c:pt idx="196">
                  <c:v>767.23500000000001</c:v>
                </c:pt>
                <c:pt idx="197">
                  <c:v>767.23500000000001</c:v>
                </c:pt>
                <c:pt idx="198">
                  <c:v>775.245</c:v>
                </c:pt>
                <c:pt idx="199">
                  <c:v>768.16700000000003</c:v>
                </c:pt>
                <c:pt idx="200">
                  <c:v>765.92600000000004</c:v>
                </c:pt>
                <c:pt idx="201">
                  <c:v>765.92600000000004</c:v>
                </c:pt>
                <c:pt idx="202">
                  <c:v>768.30700000000002</c:v>
                </c:pt>
                <c:pt idx="203">
                  <c:v>768.30700000000002</c:v>
                </c:pt>
                <c:pt idx="204">
                  <c:v>765.91200000000003</c:v>
                </c:pt>
                <c:pt idx="205">
                  <c:v>773.04600000000005</c:v>
                </c:pt>
                <c:pt idx="206">
                  <c:v>786.76499999999999</c:v>
                </c:pt>
                <c:pt idx="207">
                  <c:v>786.69</c:v>
                </c:pt>
                <c:pt idx="208">
                  <c:v>772.63</c:v>
                </c:pt>
                <c:pt idx="209">
                  <c:v>762.93</c:v>
                </c:pt>
                <c:pt idx="210">
                  <c:v>762.93</c:v>
                </c:pt>
                <c:pt idx="211">
                  <c:v>761.23900000000003</c:v>
                </c:pt>
                <c:pt idx="212">
                  <c:v>768.16700000000003</c:v>
                </c:pt>
                <c:pt idx="213">
                  <c:v>782.18</c:v>
                </c:pt>
                <c:pt idx="214">
                  <c:v>781.76</c:v>
                </c:pt>
                <c:pt idx="215">
                  <c:v>787.57</c:v>
                </c:pt>
                <c:pt idx="216">
                  <c:v>787.57</c:v>
                </c:pt>
                <c:pt idx="217">
                  <c:v>788.27</c:v>
                </c:pt>
                <c:pt idx="218">
                  <c:v>788.27</c:v>
                </c:pt>
                <c:pt idx="219">
                  <c:v>785.32</c:v>
                </c:pt>
                <c:pt idx="220">
                  <c:v>788.59</c:v>
                </c:pt>
                <c:pt idx="221">
                  <c:v>787.23</c:v>
                </c:pt>
                <c:pt idx="222">
                  <c:v>787.23</c:v>
                </c:pt>
                <c:pt idx="223">
                  <c:v>786.91</c:v>
                </c:pt>
                <c:pt idx="224">
                  <c:v>786.61</c:v>
                </c:pt>
                <c:pt idx="225">
                  <c:v>786.88</c:v>
                </c:pt>
                <c:pt idx="226">
                  <c:v>786.89</c:v>
                </c:pt>
                <c:pt idx="227">
                  <c:v>786.76</c:v>
                </c:pt>
                <c:pt idx="228">
                  <c:v>780.88199999999995</c:v>
                </c:pt>
                <c:pt idx="229">
                  <c:v>782.67700000000002</c:v>
                </c:pt>
                <c:pt idx="230">
                  <c:v>779.11199999999997</c:v>
                </c:pt>
                <c:pt idx="231">
                  <c:v>779.13199999999995</c:v>
                </c:pt>
                <c:pt idx="232">
                  <c:v>773.86699999999996</c:v>
                </c:pt>
                <c:pt idx="233">
                  <c:v>763.12900000000002</c:v>
                </c:pt>
                <c:pt idx="234">
                  <c:v>761.25900000000001</c:v>
                </c:pt>
                <c:pt idx="235">
                  <c:v>758.41700000000003</c:v>
                </c:pt>
                <c:pt idx="236">
                  <c:v>758.88699999999994</c:v>
                </c:pt>
                <c:pt idx="237">
                  <c:v>761.38</c:v>
                </c:pt>
                <c:pt idx="238">
                  <c:v>761.38</c:v>
                </c:pt>
                <c:pt idx="239">
                  <c:v>761.04</c:v>
                </c:pt>
                <c:pt idx="240">
                  <c:v>761.04</c:v>
                </c:pt>
                <c:pt idx="241">
                  <c:v>760.54</c:v>
                </c:pt>
                <c:pt idx="242">
                  <c:v>760.54</c:v>
                </c:pt>
                <c:pt idx="243">
                  <c:v>759.87</c:v>
                </c:pt>
                <c:pt idx="244">
                  <c:v>756.25699999999995</c:v>
                </c:pt>
                <c:pt idx="245">
                  <c:v>752.50099999999998</c:v>
                </c:pt>
                <c:pt idx="246">
                  <c:v>746.28899999999999</c:v>
                </c:pt>
                <c:pt idx="247">
                  <c:v>753.20100000000002</c:v>
                </c:pt>
                <c:pt idx="248">
                  <c:v>745.73299999999995</c:v>
                </c:pt>
                <c:pt idx="249">
                  <c:v>754.65700000000004</c:v>
                </c:pt>
                <c:pt idx="250">
                  <c:v>766.86800000000005</c:v>
                </c:pt>
                <c:pt idx="251">
                  <c:v>766.71699999999998</c:v>
                </c:pt>
                <c:pt idx="252">
                  <c:v>764.19200000000001</c:v>
                </c:pt>
                <c:pt idx="253">
                  <c:v>767.93399999999997</c:v>
                </c:pt>
                <c:pt idx="254">
                  <c:v>769.67499999999995</c:v>
                </c:pt>
                <c:pt idx="255">
                  <c:v>767.25199999999995</c:v>
                </c:pt>
                <c:pt idx="256">
                  <c:v>771.33299999999997</c:v>
                </c:pt>
                <c:pt idx="257">
                  <c:v>771.87800000000004</c:v>
                </c:pt>
                <c:pt idx="258">
                  <c:v>762.56799999999998</c:v>
                </c:pt>
                <c:pt idx="259">
                  <c:v>745.24300000000005</c:v>
                </c:pt>
                <c:pt idx="260">
                  <c:v>739.65</c:v>
                </c:pt>
                <c:pt idx="261">
                  <c:v>740.17600000000004</c:v>
                </c:pt>
                <c:pt idx="262">
                  <c:v>744.7</c:v>
                </c:pt>
                <c:pt idx="263">
                  <c:v>742.39</c:v>
                </c:pt>
                <c:pt idx="264">
                  <c:v>742.39</c:v>
                </c:pt>
                <c:pt idx="265">
                  <c:v>743.39800000000002</c:v>
                </c:pt>
                <c:pt idx="266">
                  <c:v>749.351</c:v>
                </c:pt>
                <c:pt idx="267">
                  <c:v>751.09699999999998</c:v>
                </c:pt>
                <c:pt idx="268">
                  <c:v>750.625</c:v>
                </c:pt>
                <c:pt idx="269">
                  <c:v>750.625</c:v>
                </c:pt>
                <c:pt idx="270">
                  <c:v>747.11800000000005</c:v>
                </c:pt>
                <c:pt idx="271">
                  <c:v>747.11800000000005</c:v>
                </c:pt>
                <c:pt idx="272">
                  <c:v>745.322</c:v>
                </c:pt>
                <c:pt idx="273">
                  <c:v>745.322</c:v>
                </c:pt>
                <c:pt idx="274">
                  <c:v>744.52700000000004</c:v>
                </c:pt>
                <c:pt idx="275">
                  <c:v>744.14</c:v>
                </c:pt>
                <c:pt idx="276">
                  <c:v>744.14</c:v>
                </c:pt>
                <c:pt idx="277">
                  <c:v>751.09699999999998</c:v>
                </c:pt>
              </c:numCache>
            </c:numRef>
          </c:xVal>
          <c:yVal>
            <c:numRef>
              <c:f>Tabelle1!$B$10:$B$287</c:f>
              <c:numCache>
                <c:formatCode>0.000</c:formatCode>
                <c:ptCount val="278"/>
                <c:pt idx="0">
                  <c:v>167.48</c:v>
                </c:pt>
                <c:pt idx="1">
                  <c:v>170.11</c:v>
                </c:pt>
                <c:pt idx="2">
                  <c:v>170.114</c:v>
                </c:pt>
                <c:pt idx="3">
                  <c:v>170.17</c:v>
                </c:pt>
                <c:pt idx="4">
                  <c:v>169.417</c:v>
                </c:pt>
                <c:pt idx="5">
                  <c:v>167.71899999999999</c:v>
                </c:pt>
                <c:pt idx="6">
                  <c:v>167.72300000000001</c:v>
                </c:pt>
                <c:pt idx="7">
                  <c:v>163.50200000000001</c:v>
                </c:pt>
                <c:pt idx="8">
                  <c:v>163.5</c:v>
                </c:pt>
                <c:pt idx="9">
                  <c:v>169.64</c:v>
                </c:pt>
                <c:pt idx="10">
                  <c:v>169.52099999999999</c:v>
                </c:pt>
                <c:pt idx="11">
                  <c:v>169.48699999999999</c:v>
                </c:pt>
                <c:pt idx="12">
                  <c:v>168.83199999999999</c:v>
                </c:pt>
                <c:pt idx="13">
                  <c:v>168.83500000000001</c:v>
                </c:pt>
                <c:pt idx="14">
                  <c:v>172.756</c:v>
                </c:pt>
                <c:pt idx="15">
                  <c:v>171.93</c:v>
                </c:pt>
                <c:pt idx="16">
                  <c:v>182.71199999999999</c:v>
                </c:pt>
                <c:pt idx="17">
                  <c:v>179.80500000000001</c:v>
                </c:pt>
                <c:pt idx="18">
                  <c:v>179.75299999999999</c:v>
                </c:pt>
                <c:pt idx="19">
                  <c:v>178.75800000000001</c:v>
                </c:pt>
                <c:pt idx="20">
                  <c:v>178.81700000000001</c:v>
                </c:pt>
                <c:pt idx="21">
                  <c:v>178.809</c:v>
                </c:pt>
                <c:pt idx="22">
                  <c:v>180.22499999999999</c:v>
                </c:pt>
                <c:pt idx="23">
                  <c:v>180.20699999999999</c:v>
                </c:pt>
                <c:pt idx="24">
                  <c:v>181.14400000000001</c:v>
                </c:pt>
                <c:pt idx="25">
                  <c:v>181.14400000000001</c:v>
                </c:pt>
                <c:pt idx="26">
                  <c:v>182.15899999999999</c:v>
                </c:pt>
                <c:pt idx="27">
                  <c:v>188.10499999999999</c:v>
                </c:pt>
                <c:pt idx="28">
                  <c:v>182.40199999999999</c:v>
                </c:pt>
                <c:pt idx="29">
                  <c:v>187.482</c:v>
                </c:pt>
                <c:pt idx="30">
                  <c:v>185.06100000000001</c:v>
                </c:pt>
                <c:pt idx="31">
                  <c:v>182.03700000000001</c:v>
                </c:pt>
                <c:pt idx="32">
                  <c:v>179.46799999999999</c:v>
                </c:pt>
                <c:pt idx="33">
                  <c:v>179.92099999999999</c:v>
                </c:pt>
                <c:pt idx="34">
                  <c:v>171.006</c:v>
                </c:pt>
                <c:pt idx="35">
                  <c:v>165.779</c:v>
                </c:pt>
                <c:pt idx="36">
                  <c:v>161.97</c:v>
                </c:pt>
                <c:pt idx="37">
                  <c:v>161.958</c:v>
                </c:pt>
                <c:pt idx="38">
                  <c:v>160.79300000000001</c:v>
                </c:pt>
                <c:pt idx="39">
                  <c:v>160.79300000000001</c:v>
                </c:pt>
                <c:pt idx="40">
                  <c:v>183.024</c:v>
                </c:pt>
                <c:pt idx="41">
                  <c:v>182.43600000000001</c:v>
                </c:pt>
                <c:pt idx="42">
                  <c:v>183.64400000000001</c:v>
                </c:pt>
                <c:pt idx="43">
                  <c:v>183.64400000000001</c:v>
                </c:pt>
                <c:pt idx="44">
                  <c:v>176.71100000000001</c:v>
                </c:pt>
                <c:pt idx="45">
                  <c:v>170.405</c:v>
                </c:pt>
                <c:pt idx="46">
                  <c:v>172.32599999999999</c:v>
                </c:pt>
                <c:pt idx="47">
                  <c:v>170.87200000000001</c:v>
                </c:pt>
                <c:pt idx="48">
                  <c:v>173.21700000000001</c:v>
                </c:pt>
                <c:pt idx="49">
                  <c:v>173.31700000000001</c:v>
                </c:pt>
                <c:pt idx="50">
                  <c:v>185.07400000000001</c:v>
                </c:pt>
                <c:pt idx="51">
                  <c:v>157.04499999999999</c:v>
                </c:pt>
                <c:pt idx="52">
                  <c:v>165.89</c:v>
                </c:pt>
                <c:pt idx="53">
                  <c:v>169.36</c:v>
                </c:pt>
                <c:pt idx="54">
                  <c:v>167.54499999999999</c:v>
                </c:pt>
                <c:pt idx="55">
                  <c:v>157.06399999999999</c:v>
                </c:pt>
                <c:pt idx="56">
                  <c:v>147.43600000000001</c:v>
                </c:pt>
                <c:pt idx="57">
                  <c:v>147.43600000000001</c:v>
                </c:pt>
                <c:pt idx="58">
                  <c:v>146.71100000000001</c:v>
                </c:pt>
                <c:pt idx="59">
                  <c:v>146.82900000000001</c:v>
                </c:pt>
                <c:pt idx="60">
                  <c:v>146.976</c:v>
                </c:pt>
                <c:pt idx="61">
                  <c:v>162.23699999999999</c:v>
                </c:pt>
                <c:pt idx="62">
                  <c:v>174.61199999999999</c:v>
                </c:pt>
                <c:pt idx="63">
                  <c:v>174.61199999999999</c:v>
                </c:pt>
                <c:pt idx="64">
                  <c:v>172.172</c:v>
                </c:pt>
                <c:pt idx="65">
                  <c:v>180.8</c:v>
                </c:pt>
                <c:pt idx="66">
                  <c:v>145.92500000000001</c:v>
                </c:pt>
                <c:pt idx="67">
                  <c:v>145.97300000000001</c:v>
                </c:pt>
                <c:pt idx="68">
                  <c:v>122.298</c:v>
                </c:pt>
                <c:pt idx="69">
                  <c:v>122.298</c:v>
                </c:pt>
                <c:pt idx="70">
                  <c:v>182.25</c:v>
                </c:pt>
                <c:pt idx="71">
                  <c:v>184.47499999999999</c:v>
                </c:pt>
                <c:pt idx="72">
                  <c:v>182.47499999999999</c:v>
                </c:pt>
                <c:pt idx="73">
                  <c:v>184.3</c:v>
                </c:pt>
                <c:pt idx="74">
                  <c:v>176.25</c:v>
                </c:pt>
                <c:pt idx="75">
                  <c:v>182.2</c:v>
                </c:pt>
                <c:pt idx="76">
                  <c:v>178.625</c:v>
                </c:pt>
                <c:pt idx="77">
                  <c:v>177.38499999999999</c:v>
                </c:pt>
                <c:pt idx="78">
                  <c:v>185.25</c:v>
                </c:pt>
                <c:pt idx="79">
                  <c:v>187.03</c:v>
                </c:pt>
                <c:pt idx="80">
                  <c:v>188.80699999999999</c:v>
                </c:pt>
                <c:pt idx="81">
                  <c:v>188.79300000000001</c:v>
                </c:pt>
                <c:pt idx="82">
                  <c:v>169.4</c:v>
                </c:pt>
                <c:pt idx="83">
                  <c:v>166.09</c:v>
                </c:pt>
                <c:pt idx="84">
                  <c:v>166.5</c:v>
                </c:pt>
                <c:pt idx="85">
                  <c:v>166.5</c:v>
                </c:pt>
                <c:pt idx="86">
                  <c:v>169.21</c:v>
                </c:pt>
                <c:pt idx="87">
                  <c:v>169.21</c:v>
                </c:pt>
                <c:pt idx="88">
                  <c:v>166.05</c:v>
                </c:pt>
                <c:pt idx="89">
                  <c:v>166.05</c:v>
                </c:pt>
                <c:pt idx="90">
                  <c:v>171.22</c:v>
                </c:pt>
                <c:pt idx="91">
                  <c:v>171.28</c:v>
                </c:pt>
                <c:pt idx="92">
                  <c:v>172.06</c:v>
                </c:pt>
                <c:pt idx="93">
                  <c:v>179.52</c:v>
                </c:pt>
                <c:pt idx="94">
                  <c:v>171.54</c:v>
                </c:pt>
                <c:pt idx="95">
                  <c:v>171.44</c:v>
                </c:pt>
                <c:pt idx="96">
                  <c:v>174.58</c:v>
                </c:pt>
                <c:pt idx="97">
                  <c:v>154.91999999999999</c:v>
                </c:pt>
                <c:pt idx="98">
                  <c:v>150.13999999999999</c:v>
                </c:pt>
                <c:pt idx="99">
                  <c:v>165.4</c:v>
                </c:pt>
                <c:pt idx="100">
                  <c:v>165.4</c:v>
                </c:pt>
                <c:pt idx="101">
                  <c:v>158</c:v>
                </c:pt>
                <c:pt idx="102">
                  <c:v>163.9</c:v>
                </c:pt>
                <c:pt idx="103">
                  <c:v>163.9</c:v>
                </c:pt>
                <c:pt idx="104">
                  <c:v>151.44399999999999</c:v>
                </c:pt>
                <c:pt idx="105">
                  <c:v>153.39500000000001</c:v>
                </c:pt>
                <c:pt idx="106">
                  <c:v>153.38300000000001</c:v>
                </c:pt>
                <c:pt idx="107">
                  <c:v>159.69</c:v>
                </c:pt>
                <c:pt idx="108">
                  <c:v>159.267</c:v>
                </c:pt>
                <c:pt idx="109">
                  <c:v>156.083</c:v>
                </c:pt>
                <c:pt idx="110">
                  <c:v>158.74600000000001</c:v>
                </c:pt>
                <c:pt idx="111">
                  <c:v>157.58699999999999</c:v>
                </c:pt>
                <c:pt idx="112">
                  <c:v>150.61799999999999</c:v>
                </c:pt>
                <c:pt idx="113">
                  <c:v>150.62299999999999</c:v>
                </c:pt>
                <c:pt idx="114">
                  <c:v>151.202</c:v>
                </c:pt>
                <c:pt idx="115">
                  <c:v>151.221</c:v>
                </c:pt>
                <c:pt idx="116">
                  <c:v>162.24</c:v>
                </c:pt>
                <c:pt idx="117">
                  <c:v>162.20500000000001</c:v>
                </c:pt>
                <c:pt idx="118">
                  <c:v>160.86699999999999</c:v>
                </c:pt>
                <c:pt idx="119">
                  <c:v>160.68799999999999</c:v>
                </c:pt>
                <c:pt idx="120">
                  <c:v>160.69800000000001</c:v>
                </c:pt>
                <c:pt idx="121">
                  <c:v>134.726</c:v>
                </c:pt>
                <c:pt idx="122">
                  <c:v>133.84100000000001</c:v>
                </c:pt>
                <c:pt idx="123">
                  <c:v>135.91999999999999</c:v>
                </c:pt>
                <c:pt idx="124">
                  <c:v>136.857</c:v>
                </c:pt>
                <c:pt idx="125">
                  <c:v>136.857</c:v>
                </c:pt>
                <c:pt idx="126">
                  <c:v>135.142</c:v>
                </c:pt>
                <c:pt idx="127">
                  <c:v>137.739</c:v>
                </c:pt>
                <c:pt idx="128">
                  <c:v>136.96899999999999</c:v>
                </c:pt>
                <c:pt idx="129">
                  <c:v>135.94800000000001</c:v>
                </c:pt>
                <c:pt idx="130">
                  <c:v>137.36699999999999</c:v>
                </c:pt>
                <c:pt idx="131">
                  <c:v>143.619</c:v>
                </c:pt>
                <c:pt idx="132">
                  <c:v>143.327</c:v>
                </c:pt>
                <c:pt idx="133">
                  <c:v>134.69900000000001</c:v>
                </c:pt>
                <c:pt idx="134">
                  <c:v>139.91399999999999</c:v>
                </c:pt>
                <c:pt idx="135">
                  <c:v>131.214</c:v>
                </c:pt>
                <c:pt idx="136">
                  <c:v>133.869</c:v>
                </c:pt>
                <c:pt idx="137">
                  <c:v>131.47200000000001</c:v>
                </c:pt>
                <c:pt idx="138">
                  <c:v>132.25299999999999</c:v>
                </c:pt>
                <c:pt idx="139">
                  <c:v>139.39099999999999</c:v>
                </c:pt>
                <c:pt idx="140">
                  <c:v>139.398</c:v>
                </c:pt>
                <c:pt idx="141">
                  <c:v>132.86699999999999</c:v>
                </c:pt>
                <c:pt idx="142">
                  <c:v>131.214</c:v>
                </c:pt>
                <c:pt idx="143">
                  <c:v>125.17100000000001</c:v>
                </c:pt>
                <c:pt idx="144">
                  <c:v>125.646</c:v>
                </c:pt>
                <c:pt idx="145">
                  <c:v>125.849</c:v>
                </c:pt>
                <c:pt idx="146">
                  <c:v>184.27600000000001</c:v>
                </c:pt>
                <c:pt idx="147">
                  <c:v>184.79900000000001</c:v>
                </c:pt>
                <c:pt idx="148">
                  <c:v>183.762</c:v>
                </c:pt>
                <c:pt idx="149">
                  <c:v>196.958</c:v>
                </c:pt>
                <c:pt idx="150">
                  <c:v>184.44499999999999</c:v>
                </c:pt>
                <c:pt idx="151">
                  <c:v>184.428</c:v>
                </c:pt>
                <c:pt idx="152">
                  <c:v>184.44800000000001</c:v>
                </c:pt>
                <c:pt idx="153">
                  <c:v>207.46</c:v>
                </c:pt>
                <c:pt idx="154">
                  <c:v>205.53</c:v>
                </c:pt>
                <c:pt idx="155">
                  <c:v>202.74</c:v>
                </c:pt>
                <c:pt idx="156">
                  <c:v>207.63</c:v>
                </c:pt>
                <c:pt idx="157">
                  <c:v>205.61500000000001</c:v>
                </c:pt>
                <c:pt idx="158">
                  <c:v>202.62</c:v>
                </c:pt>
                <c:pt idx="159">
                  <c:v>202.595</c:v>
                </c:pt>
                <c:pt idx="160">
                  <c:v>185.023</c:v>
                </c:pt>
                <c:pt idx="161">
                  <c:v>188.67099999999999</c:v>
                </c:pt>
                <c:pt idx="162">
                  <c:v>185.005</c:v>
                </c:pt>
                <c:pt idx="163">
                  <c:v>185.005</c:v>
                </c:pt>
                <c:pt idx="164">
                  <c:v>185.74</c:v>
                </c:pt>
                <c:pt idx="165">
                  <c:v>187.768</c:v>
                </c:pt>
                <c:pt idx="166">
                  <c:v>186.94499999999999</c:v>
                </c:pt>
                <c:pt idx="167">
                  <c:v>187.00299999999999</c:v>
                </c:pt>
                <c:pt idx="168">
                  <c:v>186.64599999999999</c:v>
                </c:pt>
                <c:pt idx="169">
                  <c:v>189.80799999999999</c:v>
                </c:pt>
                <c:pt idx="170">
                  <c:v>189.80799999999999</c:v>
                </c:pt>
                <c:pt idx="171">
                  <c:v>188.13800000000001</c:v>
                </c:pt>
                <c:pt idx="172">
                  <c:v>188.13800000000001</c:v>
                </c:pt>
                <c:pt idx="173">
                  <c:v>189.22399999999999</c:v>
                </c:pt>
                <c:pt idx="174">
                  <c:v>189.22399999999999</c:v>
                </c:pt>
                <c:pt idx="175">
                  <c:v>187.88399999999999</c:v>
                </c:pt>
                <c:pt idx="176">
                  <c:v>190.50800000000001</c:v>
                </c:pt>
                <c:pt idx="177">
                  <c:v>190.511</c:v>
                </c:pt>
                <c:pt idx="178">
                  <c:v>193.12</c:v>
                </c:pt>
                <c:pt idx="179">
                  <c:v>194.465</c:v>
                </c:pt>
                <c:pt idx="180">
                  <c:v>194.5</c:v>
                </c:pt>
                <c:pt idx="181">
                  <c:v>196.7</c:v>
                </c:pt>
                <c:pt idx="182">
                  <c:v>195</c:v>
                </c:pt>
                <c:pt idx="183">
                  <c:v>195.57499999999999</c:v>
                </c:pt>
                <c:pt idx="184">
                  <c:v>192.56</c:v>
                </c:pt>
                <c:pt idx="185">
                  <c:v>193.11</c:v>
                </c:pt>
                <c:pt idx="186">
                  <c:v>196.12700000000001</c:v>
                </c:pt>
                <c:pt idx="187">
                  <c:v>193.62</c:v>
                </c:pt>
                <c:pt idx="188">
                  <c:v>193.12</c:v>
                </c:pt>
                <c:pt idx="189">
                  <c:v>192.36</c:v>
                </c:pt>
                <c:pt idx="190">
                  <c:v>210.12</c:v>
                </c:pt>
                <c:pt idx="191">
                  <c:v>198.82499999999999</c:v>
                </c:pt>
                <c:pt idx="192">
                  <c:v>198.709</c:v>
                </c:pt>
                <c:pt idx="193">
                  <c:v>197.36099999999999</c:v>
                </c:pt>
                <c:pt idx="194">
                  <c:v>201.24799999999999</c:v>
                </c:pt>
                <c:pt idx="195">
                  <c:v>198.249</c:v>
                </c:pt>
                <c:pt idx="196">
                  <c:v>205.99199999999999</c:v>
                </c:pt>
                <c:pt idx="197">
                  <c:v>205.99199999999999</c:v>
                </c:pt>
                <c:pt idx="198">
                  <c:v>197.59</c:v>
                </c:pt>
                <c:pt idx="199">
                  <c:v>204.727</c:v>
                </c:pt>
                <c:pt idx="200">
                  <c:v>202.03399999999999</c:v>
                </c:pt>
                <c:pt idx="201">
                  <c:v>202.03399999999999</c:v>
                </c:pt>
                <c:pt idx="202">
                  <c:v>203.946</c:v>
                </c:pt>
                <c:pt idx="203">
                  <c:v>203.946</c:v>
                </c:pt>
                <c:pt idx="204">
                  <c:v>203.203</c:v>
                </c:pt>
                <c:pt idx="205">
                  <c:v>199.517</c:v>
                </c:pt>
                <c:pt idx="206">
                  <c:v>194.71</c:v>
                </c:pt>
                <c:pt idx="207">
                  <c:v>194.02500000000001</c:v>
                </c:pt>
                <c:pt idx="208">
                  <c:v>202.05</c:v>
                </c:pt>
                <c:pt idx="209">
                  <c:v>206.15600000000001</c:v>
                </c:pt>
                <c:pt idx="210">
                  <c:v>206.15600000000001</c:v>
                </c:pt>
                <c:pt idx="211">
                  <c:v>207.01</c:v>
                </c:pt>
                <c:pt idx="212">
                  <c:v>204.727</c:v>
                </c:pt>
                <c:pt idx="213">
                  <c:v>196.78</c:v>
                </c:pt>
                <c:pt idx="214">
                  <c:v>195.11</c:v>
                </c:pt>
                <c:pt idx="215">
                  <c:v>193.62</c:v>
                </c:pt>
                <c:pt idx="216">
                  <c:v>193.61500000000001</c:v>
                </c:pt>
                <c:pt idx="217">
                  <c:v>192.7</c:v>
                </c:pt>
                <c:pt idx="218">
                  <c:v>192.7</c:v>
                </c:pt>
                <c:pt idx="219">
                  <c:v>194.345</c:v>
                </c:pt>
                <c:pt idx="220">
                  <c:v>193.21</c:v>
                </c:pt>
                <c:pt idx="221">
                  <c:v>194.02500000000001</c:v>
                </c:pt>
                <c:pt idx="222">
                  <c:v>194.02500000000001</c:v>
                </c:pt>
                <c:pt idx="223">
                  <c:v>194.23500000000001</c:v>
                </c:pt>
                <c:pt idx="224">
                  <c:v>194.785</c:v>
                </c:pt>
                <c:pt idx="225">
                  <c:v>192.42500000000001</c:v>
                </c:pt>
                <c:pt idx="226">
                  <c:v>192.44</c:v>
                </c:pt>
                <c:pt idx="227">
                  <c:v>194.7</c:v>
                </c:pt>
                <c:pt idx="228">
                  <c:v>204.28399999999999</c:v>
                </c:pt>
                <c:pt idx="229">
                  <c:v>204.40899999999999</c:v>
                </c:pt>
                <c:pt idx="230">
                  <c:v>201.494</c:v>
                </c:pt>
                <c:pt idx="231">
                  <c:v>201.46899999999999</c:v>
                </c:pt>
                <c:pt idx="232">
                  <c:v>200.92400000000001</c:v>
                </c:pt>
                <c:pt idx="233">
                  <c:v>196.39699999999999</c:v>
                </c:pt>
                <c:pt idx="234">
                  <c:v>199.92099999999999</c:v>
                </c:pt>
                <c:pt idx="235">
                  <c:v>199.994</c:v>
                </c:pt>
                <c:pt idx="236">
                  <c:v>200.20699999999999</c:v>
                </c:pt>
                <c:pt idx="237">
                  <c:v>182.8</c:v>
                </c:pt>
                <c:pt idx="238">
                  <c:v>182.8</c:v>
                </c:pt>
                <c:pt idx="239">
                  <c:v>188.44</c:v>
                </c:pt>
                <c:pt idx="240">
                  <c:v>188.44</c:v>
                </c:pt>
                <c:pt idx="241">
                  <c:v>188.23</c:v>
                </c:pt>
                <c:pt idx="242">
                  <c:v>188.23</c:v>
                </c:pt>
                <c:pt idx="243">
                  <c:v>188.12</c:v>
                </c:pt>
                <c:pt idx="244">
                  <c:v>189.047</c:v>
                </c:pt>
                <c:pt idx="245">
                  <c:v>187.107</c:v>
                </c:pt>
                <c:pt idx="246">
                  <c:v>184.792</c:v>
                </c:pt>
                <c:pt idx="247">
                  <c:v>187.745</c:v>
                </c:pt>
                <c:pt idx="248">
                  <c:v>184.50399999999999</c:v>
                </c:pt>
                <c:pt idx="249">
                  <c:v>187.23099999999999</c:v>
                </c:pt>
                <c:pt idx="250">
                  <c:v>190.238</c:v>
                </c:pt>
                <c:pt idx="251">
                  <c:v>189.97</c:v>
                </c:pt>
                <c:pt idx="252">
                  <c:v>190.32</c:v>
                </c:pt>
                <c:pt idx="253">
                  <c:v>190.12299999999999</c:v>
                </c:pt>
                <c:pt idx="254">
                  <c:v>189.49299999999999</c:v>
                </c:pt>
                <c:pt idx="255">
                  <c:v>189.75800000000001</c:v>
                </c:pt>
                <c:pt idx="256">
                  <c:v>190.089</c:v>
                </c:pt>
                <c:pt idx="257">
                  <c:v>189.75899999999999</c:v>
                </c:pt>
                <c:pt idx="258">
                  <c:v>189.30500000000001</c:v>
                </c:pt>
                <c:pt idx="259">
                  <c:v>188.07599999999999</c:v>
                </c:pt>
                <c:pt idx="260">
                  <c:v>190.77600000000001</c:v>
                </c:pt>
                <c:pt idx="261">
                  <c:v>188.809</c:v>
                </c:pt>
                <c:pt idx="262">
                  <c:v>188.33600000000001</c:v>
                </c:pt>
                <c:pt idx="263">
                  <c:v>187.90100000000001</c:v>
                </c:pt>
                <c:pt idx="264">
                  <c:v>187.90100000000001</c:v>
                </c:pt>
                <c:pt idx="265">
                  <c:v>186.63300000000001</c:v>
                </c:pt>
                <c:pt idx="266">
                  <c:v>192.02600000000001</c:v>
                </c:pt>
                <c:pt idx="267">
                  <c:v>194.184</c:v>
                </c:pt>
                <c:pt idx="268">
                  <c:v>189.643</c:v>
                </c:pt>
                <c:pt idx="269">
                  <c:v>189.643</c:v>
                </c:pt>
                <c:pt idx="270">
                  <c:v>187.81200000000001</c:v>
                </c:pt>
                <c:pt idx="271">
                  <c:v>187.81200000000001</c:v>
                </c:pt>
                <c:pt idx="272">
                  <c:v>187.69900000000001</c:v>
                </c:pt>
                <c:pt idx="273">
                  <c:v>187.69900000000001</c:v>
                </c:pt>
                <c:pt idx="274">
                  <c:v>186.494</c:v>
                </c:pt>
                <c:pt idx="275">
                  <c:v>187.101</c:v>
                </c:pt>
                <c:pt idx="276">
                  <c:v>187.101</c:v>
                </c:pt>
                <c:pt idx="277">
                  <c:v>194.184</c:v>
                </c:pt>
              </c:numCache>
            </c:numRef>
          </c:yVal>
          <c:smooth val="0"/>
        </c:ser>
        <c:ser>
          <c:idx val="1"/>
          <c:order val="1"/>
          <c:tx>
            <c:v>2013</c:v>
          </c:tx>
          <c:spPr>
            <a:ln w="28575">
              <a:noFill/>
            </a:ln>
          </c:spPr>
          <c:marker>
            <c:symbol val="square"/>
            <c:size val="8"/>
            <c:spPr>
              <a:solidFill>
                <a:srgbClr val="FFFF00">
                  <a:alpha val="50000"/>
                </a:srgbClr>
              </a:solidFill>
            </c:spPr>
          </c:marker>
          <c:xVal>
            <c:numRef>
              <c:f>Tabelle1!$D$10:$D$388</c:f>
              <c:numCache>
                <c:formatCode>0.000</c:formatCode>
                <c:ptCount val="379"/>
                <c:pt idx="0">
                  <c:v>700.06</c:v>
                </c:pt>
                <c:pt idx="1">
                  <c:v>698.447</c:v>
                </c:pt>
                <c:pt idx="2">
                  <c:v>698.447</c:v>
                </c:pt>
                <c:pt idx="3">
                  <c:v>708.34199999999998</c:v>
                </c:pt>
                <c:pt idx="4">
                  <c:v>709.53399999999999</c:v>
                </c:pt>
                <c:pt idx="5">
                  <c:v>705.54300000000001</c:v>
                </c:pt>
                <c:pt idx="6">
                  <c:v>705.18399999999997</c:v>
                </c:pt>
                <c:pt idx="7">
                  <c:v>707.66300000000001</c:v>
                </c:pt>
                <c:pt idx="8">
                  <c:v>706.75800000000004</c:v>
                </c:pt>
                <c:pt idx="9">
                  <c:v>718.41300000000001</c:v>
                </c:pt>
                <c:pt idx="10">
                  <c:v>718.43299999999999</c:v>
                </c:pt>
                <c:pt idx="11">
                  <c:v>726.13099999999997</c:v>
                </c:pt>
                <c:pt idx="12">
                  <c:v>726.13400000000001</c:v>
                </c:pt>
                <c:pt idx="13">
                  <c:v>721.32100000000003</c:v>
                </c:pt>
                <c:pt idx="14">
                  <c:v>722.28499999999997</c:v>
                </c:pt>
                <c:pt idx="15">
                  <c:v>722.27099999999996</c:v>
                </c:pt>
                <c:pt idx="16">
                  <c:v>724.57100000000003</c:v>
                </c:pt>
                <c:pt idx="17">
                  <c:v>723.70100000000002</c:v>
                </c:pt>
                <c:pt idx="18">
                  <c:v>723.68600000000004</c:v>
                </c:pt>
                <c:pt idx="19">
                  <c:v>718.67499999999995</c:v>
                </c:pt>
                <c:pt idx="20">
                  <c:v>728.54300000000001</c:v>
                </c:pt>
                <c:pt idx="21">
                  <c:v>728.54300000000001</c:v>
                </c:pt>
                <c:pt idx="22">
                  <c:v>727.96199999999999</c:v>
                </c:pt>
                <c:pt idx="23">
                  <c:v>725.65099999999995</c:v>
                </c:pt>
                <c:pt idx="24">
                  <c:v>725.94</c:v>
                </c:pt>
                <c:pt idx="25">
                  <c:v>733.17700000000002</c:v>
                </c:pt>
                <c:pt idx="26">
                  <c:v>733.17700000000002</c:v>
                </c:pt>
                <c:pt idx="27">
                  <c:v>733.60799999999995</c:v>
                </c:pt>
                <c:pt idx="28">
                  <c:v>734.76599999999996</c:v>
                </c:pt>
                <c:pt idx="29">
                  <c:v>734.76599999999996</c:v>
                </c:pt>
                <c:pt idx="30">
                  <c:v>734.55600000000004</c:v>
                </c:pt>
                <c:pt idx="31">
                  <c:v>734.12400000000002</c:v>
                </c:pt>
                <c:pt idx="32">
                  <c:v>734.56700000000001</c:v>
                </c:pt>
                <c:pt idx="33">
                  <c:v>734.68499999999995</c:v>
                </c:pt>
                <c:pt idx="34">
                  <c:v>734.56200000000001</c:v>
                </c:pt>
                <c:pt idx="35">
                  <c:v>719.54</c:v>
                </c:pt>
                <c:pt idx="36">
                  <c:v>729.66499999999996</c:v>
                </c:pt>
                <c:pt idx="37">
                  <c:v>719.54399999999998</c:v>
                </c:pt>
                <c:pt idx="38">
                  <c:v>730.5</c:v>
                </c:pt>
                <c:pt idx="39">
                  <c:v>730.5</c:v>
                </c:pt>
                <c:pt idx="40">
                  <c:v>737.30799999999999</c:v>
                </c:pt>
                <c:pt idx="41">
                  <c:v>736.149</c:v>
                </c:pt>
                <c:pt idx="42">
                  <c:v>738.21699999999998</c:v>
                </c:pt>
                <c:pt idx="43">
                  <c:v>738.23299999999995</c:v>
                </c:pt>
                <c:pt idx="44">
                  <c:v>735.26400000000001</c:v>
                </c:pt>
                <c:pt idx="45">
                  <c:v>738.81600000000003</c:v>
                </c:pt>
                <c:pt idx="46">
                  <c:v>738.80600000000004</c:v>
                </c:pt>
                <c:pt idx="47">
                  <c:v>736.35</c:v>
                </c:pt>
                <c:pt idx="48">
                  <c:v>736.35</c:v>
                </c:pt>
                <c:pt idx="49">
                  <c:v>729.39099999999996</c:v>
                </c:pt>
                <c:pt idx="50">
                  <c:v>727.51900000000001</c:v>
                </c:pt>
                <c:pt idx="51">
                  <c:v>728.62099999999998</c:v>
                </c:pt>
                <c:pt idx="52">
                  <c:v>728.62099999999998</c:v>
                </c:pt>
                <c:pt idx="53">
                  <c:v>736.35</c:v>
                </c:pt>
                <c:pt idx="54">
                  <c:v>726.52200000000005</c:v>
                </c:pt>
                <c:pt idx="55">
                  <c:v>726.50099999999998</c:v>
                </c:pt>
                <c:pt idx="56">
                  <c:v>729.45500000000004</c:v>
                </c:pt>
                <c:pt idx="57">
                  <c:v>745.00300000000004</c:v>
                </c:pt>
                <c:pt idx="58">
                  <c:v>738.00900000000001</c:v>
                </c:pt>
                <c:pt idx="59">
                  <c:v>742.80799999999999</c:v>
                </c:pt>
                <c:pt idx="60">
                  <c:v>740.54399999999998</c:v>
                </c:pt>
                <c:pt idx="61">
                  <c:v>740.8</c:v>
                </c:pt>
                <c:pt idx="62">
                  <c:v>743.5</c:v>
                </c:pt>
                <c:pt idx="63">
                  <c:v>743.5</c:v>
                </c:pt>
                <c:pt idx="64">
                  <c:v>754.47299999999996</c:v>
                </c:pt>
                <c:pt idx="65">
                  <c:v>754.23</c:v>
                </c:pt>
                <c:pt idx="66">
                  <c:v>754.22400000000005</c:v>
                </c:pt>
                <c:pt idx="67">
                  <c:v>762.53800000000001</c:v>
                </c:pt>
                <c:pt idx="68">
                  <c:v>756.49599999999998</c:v>
                </c:pt>
                <c:pt idx="69">
                  <c:v>761.25699999999995</c:v>
                </c:pt>
                <c:pt idx="70">
                  <c:v>761.35400000000004</c:v>
                </c:pt>
                <c:pt idx="71">
                  <c:v>760.755</c:v>
                </c:pt>
                <c:pt idx="72">
                  <c:v>763.84500000000003</c:v>
                </c:pt>
                <c:pt idx="73">
                  <c:v>763.84</c:v>
                </c:pt>
                <c:pt idx="74">
                  <c:v>760.79600000000005</c:v>
                </c:pt>
                <c:pt idx="75">
                  <c:v>761.67100000000005</c:v>
                </c:pt>
                <c:pt idx="76">
                  <c:v>762.86599999999999</c:v>
                </c:pt>
                <c:pt idx="77">
                  <c:v>758.18100000000004</c:v>
                </c:pt>
                <c:pt idx="78">
                  <c:v>752.26300000000003</c:v>
                </c:pt>
                <c:pt idx="79">
                  <c:v>734</c:v>
                </c:pt>
                <c:pt idx="80">
                  <c:v>753.51300000000003</c:v>
                </c:pt>
                <c:pt idx="81">
                  <c:v>747.93399999999997</c:v>
                </c:pt>
                <c:pt idx="82">
                  <c:v>747.85400000000004</c:v>
                </c:pt>
                <c:pt idx="83">
                  <c:v>747.45399999999995</c:v>
                </c:pt>
                <c:pt idx="84">
                  <c:v>747.45399999999995</c:v>
                </c:pt>
                <c:pt idx="85">
                  <c:v>732.98400000000004</c:v>
                </c:pt>
                <c:pt idx="86">
                  <c:v>777.47</c:v>
                </c:pt>
                <c:pt idx="87">
                  <c:v>771.3</c:v>
                </c:pt>
                <c:pt idx="88">
                  <c:v>777.68</c:v>
                </c:pt>
                <c:pt idx="89">
                  <c:v>771.76</c:v>
                </c:pt>
                <c:pt idx="90">
                  <c:v>775.95</c:v>
                </c:pt>
                <c:pt idx="91">
                  <c:v>777.47</c:v>
                </c:pt>
                <c:pt idx="92">
                  <c:v>776.7</c:v>
                </c:pt>
                <c:pt idx="93">
                  <c:v>775.32</c:v>
                </c:pt>
                <c:pt idx="94">
                  <c:v>781.47</c:v>
                </c:pt>
                <c:pt idx="95">
                  <c:v>781.03499999999997</c:v>
                </c:pt>
                <c:pt idx="96">
                  <c:v>784.12699999999995</c:v>
                </c:pt>
                <c:pt idx="97">
                  <c:v>783.97799999999995</c:v>
                </c:pt>
                <c:pt idx="98">
                  <c:v>784.59500000000003</c:v>
                </c:pt>
                <c:pt idx="99">
                  <c:v>781.23199999999997</c:v>
                </c:pt>
                <c:pt idx="100">
                  <c:v>784.98599999999999</c:v>
                </c:pt>
                <c:pt idx="101">
                  <c:v>784.66499999999996</c:v>
                </c:pt>
                <c:pt idx="102">
                  <c:v>778.95</c:v>
                </c:pt>
                <c:pt idx="103">
                  <c:v>777.8</c:v>
                </c:pt>
                <c:pt idx="104">
                  <c:v>780.42499999999995</c:v>
                </c:pt>
                <c:pt idx="105">
                  <c:v>780.375</c:v>
                </c:pt>
                <c:pt idx="106">
                  <c:v>779.92499999999995</c:v>
                </c:pt>
                <c:pt idx="107">
                  <c:v>778.75</c:v>
                </c:pt>
                <c:pt idx="108">
                  <c:v>778.74</c:v>
                </c:pt>
                <c:pt idx="109">
                  <c:v>779</c:v>
                </c:pt>
                <c:pt idx="110">
                  <c:v>777.68</c:v>
                </c:pt>
                <c:pt idx="111">
                  <c:v>778.75</c:v>
                </c:pt>
                <c:pt idx="112">
                  <c:v>778.8</c:v>
                </c:pt>
                <c:pt idx="113">
                  <c:v>778.07500000000005</c:v>
                </c:pt>
                <c:pt idx="114">
                  <c:v>779.27499999999998</c:v>
                </c:pt>
                <c:pt idx="115">
                  <c:v>785.31899999999996</c:v>
                </c:pt>
                <c:pt idx="116">
                  <c:v>764.78</c:v>
                </c:pt>
                <c:pt idx="117">
                  <c:v>766.46</c:v>
                </c:pt>
                <c:pt idx="118">
                  <c:v>766.46</c:v>
                </c:pt>
                <c:pt idx="119">
                  <c:v>764.76700000000005</c:v>
                </c:pt>
                <c:pt idx="120">
                  <c:v>764.44899999999996</c:v>
                </c:pt>
                <c:pt idx="121">
                  <c:v>765.46100000000001</c:v>
                </c:pt>
                <c:pt idx="122">
                  <c:v>771.90099999999995</c:v>
                </c:pt>
                <c:pt idx="123">
                  <c:v>762.755</c:v>
                </c:pt>
                <c:pt idx="124">
                  <c:v>764.42</c:v>
                </c:pt>
                <c:pt idx="125">
                  <c:v>764.22</c:v>
                </c:pt>
                <c:pt idx="126">
                  <c:v>762.4</c:v>
                </c:pt>
                <c:pt idx="127">
                  <c:v>766.34</c:v>
                </c:pt>
                <c:pt idx="128">
                  <c:v>763.12</c:v>
                </c:pt>
                <c:pt idx="129">
                  <c:v>763.15</c:v>
                </c:pt>
                <c:pt idx="130">
                  <c:v>760.94</c:v>
                </c:pt>
                <c:pt idx="131">
                  <c:v>757.76</c:v>
                </c:pt>
                <c:pt idx="132">
                  <c:v>760.72</c:v>
                </c:pt>
                <c:pt idx="133">
                  <c:v>762.12</c:v>
                </c:pt>
                <c:pt idx="134">
                  <c:v>763.58</c:v>
                </c:pt>
                <c:pt idx="135">
                  <c:v>760.52</c:v>
                </c:pt>
                <c:pt idx="136">
                  <c:v>762.06</c:v>
                </c:pt>
                <c:pt idx="137">
                  <c:v>788.82</c:v>
                </c:pt>
                <c:pt idx="138">
                  <c:v>788.46500000000003</c:v>
                </c:pt>
                <c:pt idx="139">
                  <c:v>785.02599999999995</c:v>
                </c:pt>
                <c:pt idx="140">
                  <c:v>785.42399999999998</c:v>
                </c:pt>
                <c:pt idx="141">
                  <c:v>785.42399999999998</c:v>
                </c:pt>
                <c:pt idx="142">
                  <c:v>788.40499999999997</c:v>
                </c:pt>
                <c:pt idx="143">
                  <c:v>788.41</c:v>
                </c:pt>
                <c:pt idx="144">
                  <c:v>788.56299999999999</c:v>
                </c:pt>
                <c:pt idx="145">
                  <c:v>788.57399999999996</c:v>
                </c:pt>
                <c:pt idx="146">
                  <c:v>787.51099999999997</c:v>
                </c:pt>
                <c:pt idx="147">
                  <c:v>784.95899999999995</c:v>
                </c:pt>
                <c:pt idx="148">
                  <c:v>791.68799999999999</c:v>
                </c:pt>
                <c:pt idx="149">
                  <c:v>791.846</c:v>
                </c:pt>
                <c:pt idx="150">
                  <c:v>790.02</c:v>
                </c:pt>
                <c:pt idx="151">
                  <c:v>790.02</c:v>
                </c:pt>
                <c:pt idx="152">
                  <c:v>789.64599999999996</c:v>
                </c:pt>
                <c:pt idx="153">
                  <c:v>782.26300000000003</c:v>
                </c:pt>
                <c:pt idx="154">
                  <c:v>782.971</c:v>
                </c:pt>
                <c:pt idx="155">
                  <c:v>782.971</c:v>
                </c:pt>
                <c:pt idx="156">
                  <c:v>782.97799999999995</c:v>
                </c:pt>
                <c:pt idx="157">
                  <c:v>782.75</c:v>
                </c:pt>
                <c:pt idx="158">
                  <c:v>782.80899999999997</c:v>
                </c:pt>
                <c:pt idx="159">
                  <c:v>782.26300000000003</c:v>
                </c:pt>
                <c:pt idx="160">
                  <c:v>783.35500000000002</c:v>
                </c:pt>
                <c:pt idx="161">
                  <c:v>783.21</c:v>
                </c:pt>
                <c:pt idx="162">
                  <c:v>783.048</c:v>
                </c:pt>
                <c:pt idx="163">
                  <c:v>788.79399999999998</c:v>
                </c:pt>
                <c:pt idx="164">
                  <c:v>788.79399999999998</c:v>
                </c:pt>
                <c:pt idx="165">
                  <c:v>761.74699999999996</c:v>
                </c:pt>
                <c:pt idx="166">
                  <c:v>768.923</c:v>
                </c:pt>
                <c:pt idx="167">
                  <c:v>764.01400000000001</c:v>
                </c:pt>
                <c:pt idx="168">
                  <c:v>764.01400000000001</c:v>
                </c:pt>
                <c:pt idx="169">
                  <c:v>764.53200000000004</c:v>
                </c:pt>
                <c:pt idx="170">
                  <c:v>774.26199999999994</c:v>
                </c:pt>
                <c:pt idx="171">
                  <c:v>778.23099999999999</c:v>
                </c:pt>
                <c:pt idx="172">
                  <c:v>780.279</c:v>
                </c:pt>
                <c:pt idx="173">
                  <c:v>778.62099999999998</c:v>
                </c:pt>
                <c:pt idx="174">
                  <c:v>764.34500000000003</c:v>
                </c:pt>
                <c:pt idx="175">
                  <c:v>764.34500000000003</c:v>
                </c:pt>
                <c:pt idx="176">
                  <c:v>760.93299999999999</c:v>
                </c:pt>
                <c:pt idx="177">
                  <c:v>764.25400000000002</c:v>
                </c:pt>
                <c:pt idx="178">
                  <c:v>770.23699999999997</c:v>
                </c:pt>
                <c:pt idx="179">
                  <c:v>770.23699999999997</c:v>
                </c:pt>
                <c:pt idx="180">
                  <c:v>763.88400000000001</c:v>
                </c:pt>
                <c:pt idx="181">
                  <c:v>801.60500000000002</c:v>
                </c:pt>
                <c:pt idx="182">
                  <c:v>803.28499999999997</c:v>
                </c:pt>
                <c:pt idx="183">
                  <c:v>805.69600000000003</c:v>
                </c:pt>
                <c:pt idx="184">
                  <c:v>807.93399999999997</c:v>
                </c:pt>
                <c:pt idx="185">
                  <c:v>806.55399999999997</c:v>
                </c:pt>
                <c:pt idx="186">
                  <c:v>802.04700000000003</c:v>
                </c:pt>
                <c:pt idx="187">
                  <c:v>802.46299999999997</c:v>
                </c:pt>
                <c:pt idx="188">
                  <c:v>804.01800000000003</c:v>
                </c:pt>
                <c:pt idx="189">
                  <c:v>804.01800000000003</c:v>
                </c:pt>
                <c:pt idx="190">
                  <c:v>801.76300000000003</c:v>
                </c:pt>
                <c:pt idx="191">
                  <c:v>801.76300000000003</c:v>
                </c:pt>
                <c:pt idx="192">
                  <c:v>800.88099999999997</c:v>
                </c:pt>
                <c:pt idx="193">
                  <c:v>800.63300000000004</c:v>
                </c:pt>
                <c:pt idx="194">
                  <c:v>800.63400000000001</c:v>
                </c:pt>
                <c:pt idx="195">
                  <c:v>808.06200000000001</c:v>
                </c:pt>
                <c:pt idx="196">
                  <c:v>808.06200000000001</c:v>
                </c:pt>
                <c:pt idx="197">
                  <c:v>808.93200000000002</c:v>
                </c:pt>
                <c:pt idx="198">
                  <c:v>806.10799999999995</c:v>
                </c:pt>
                <c:pt idx="199">
                  <c:v>808.51199999999994</c:v>
                </c:pt>
                <c:pt idx="200">
                  <c:v>805.69600000000003</c:v>
                </c:pt>
                <c:pt idx="201">
                  <c:v>803.03899999999999</c:v>
                </c:pt>
                <c:pt idx="202">
                  <c:v>803.03700000000003</c:v>
                </c:pt>
                <c:pt idx="203">
                  <c:v>807.505</c:v>
                </c:pt>
                <c:pt idx="204">
                  <c:v>807.505</c:v>
                </c:pt>
                <c:pt idx="205">
                  <c:v>808.28200000000004</c:v>
                </c:pt>
                <c:pt idx="206">
                  <c:v>807.98</c:v>
                </c:pt>
                <c:pt idx="207">
                  <c:v>808.10699999999997</c:v>
                </c:pt>
                <c:pt idx="208">
                  <c:v>804.96600000000001</c:v>
                </c:pt>
                <c:pt idx="209">
                  <c:v>808.02300000000002</c:v>
                </c:pt>
                <c:pt idx="210">
                  <c:v>807.61199999999997</c:v>
                </c:pt>
                <c:pt idx="211">
                  <c:v>808.06700000000001</c:v>
                </c:pt>
                <c:pt idx="212">
                  <c:v>809.27700000000004</c:v>
                </c:pt>
                <c:pt idx="213">
                  <c:v>812.08100000000002</c:v>
                </c:pt>
                <c:pt idx="214">
                  <c:v>812.08100000000002</c:v>
                </c:pt>
                <c:pt idx="215">
                  <c:v>812.20399999999995</c:v>
                </c:pt>
                <c:pt idx="216">
                  <c:v>811.74199999999996</c:v>
                </c:pt>
                <c:pt idx="217">
                  <c:v>812.197</c:v>
                </c:pt>
                <c:pt idx="218">
                  <c:v>812.197</c:v>
                </c:pt>
                <c:pt idx="219">
                  <c:v>801.48800000000006</c:v>
                </c:pt>
                <c:pt idx="220">
                  <c:v>801.48800000000006</c:v>
                </c:pt>
                <c:pt idx="221">
                  <c:v>801.68799999999999</c:v>
                </c:pt>
                <c:pt idx="222">
                  <c:v>813.77700000000004</c:v>
                </c:pt>
                <c:pt idx="223">
                  <c:v>815.447</c:v>
                </c:pt>
                <c:pt idx="224">
                  <c:v>822.37400000000002</c:v>
                </c:pt>
                <c:pt idx="225">
                  <c:v>822.83900000000006</c:v>
                </c:pt>
                <c:pt idx="226">
                  <c:v>820.35299999999995</c:v>
                </c:pt>
                <c:pt idx="227">
                  <c:v>820.36</c:v>
                </c:pt>
                <c:pt idx="228">
                  <c:v>822.64499999999998</c:v>
                </c:pt>
                <c:pt idx="229">
                  <c:v>822.18499999999995</c:v>
                </c:pt>
                <c:pt idx="230">
                  <c:v>819.45</c:v>
                </c:pt>
                <c:pt idx="231">
                  <c:v>819.45500000000004</c:v>
                </c:pt>
                <c:pt idx="232">
                  <c:v>819.05100000000004</c:v>
                </c:pt>
                <c:pt idx="233">
                  <c:v>820.68899999999996</c:v>
                </c:pt>
                <c:pt idx="234">
                  <c:v>827.87099999999998</c:v>
                </c:pt>
                <c:pt idx="235">
                  <c:v>825.47299999999996</c:v>
                </c:pt>
                <c:pt idx="236">
                  <c:v>826.79</c:v>
                </c:pt>
                <c:pt idx="237">
                  <c:v>827.27700000000004</c:v>
                </c:pt>
                <c:pt idx="238">
                  <c:v>829.85</c:v>
                </c:pt>
                <c:pt idx="239">
                  <c:v>826.851</c:v>
                </c:pt>
                <c:pt idx="240">
                  <c:v>812.28499999999997</c:v>
                </c:pt>
                <c:pt idx="241">
                  <c:v>816.43</c:v>
                </c:pt>
                <c:pt idx="242">
                  <c:v>821.13300000000004</c:v>
                </c:pt>
                <c:pt idx="243">
                  <c:v>827.02</c:v>
                </c:pt>
                <c:pt idx="244">
                  <c:v>823.47500000000002</c:v>
                </c:pt>
                <c:pt idx="245">
                  <c:v>823.44500000000005</c:v>
                </c:pt>
                <c:pt idx="246">
                  <c:v>827.14</c:v>
                </c:pt>
                <c:pt idx="247">
                  <c:v>826.79</c:v>
                </c:pt>
                <c:pt idx="248">
                  <c:v>820.93499999999995</c:v>
                </c:pt>
                <c:pt idx="249">
                  <c:v>826.16</c:v>
                </c:pt>
                <c:pt idx="250">
                  <c:v>826.45500000000004</c:v>
                </c:pt>
                <c:pt idx="251">
                  <c:v>826.45</c:v>
                </c:pt>
                <c:pt idx="252">
                  <c:v>826.19</c:v>
                </c:pt>
                <c:pt idx="253">
                  <c:v>813.25199999999995</c:v>
                </c:pt>
                <c:pt idx="254">
                  <c:v>818.68</c:v>
                </c:pt>
                <c:pt idx="255">
                  <c:v>814.09199999999998</c:v>
                </c:pt>
                <c:pt idx="256">
                  <c:v>813.51700000000005</c:v>
                </c:pt>
                <c:pt idx="257">
                  <c:v>813.45399999999995</c:v>
                </c:pt>
                <c:pt idx="258">
                  <c:v>813.45399999999995</c:v>
                </c:pt>
                <c:pt idx="259">
                  <c:v>820.221</c:v>
                </c:pt>
                <c:pt idx="260">
                  <c:v>823.11699999999996</c:v>
                </c:pt>
                <c:pt idx="261">
                  <c:v>825.28899999999999</c:v>
                </c:pt>
                <c:pt idx="262">
                  <c:v>820.274</c:v>
                </c:pt>
                <c:pt idx="263">
                  <c:v>815.952</c:v>
                </c:pt>
                <c:pt idx="264">
                  <c:v>818.16</c:v>
                </c:pt>
                <c:pt idx="265">
                  <c:v>818.16</c:v>
                </c:pt>
                <c:pt idx="266">
                  <c:v>813.52499999999998</c:v>
                </c:pt>
                <c:pt idx="267">
                  <c:v>818.09299999999996</c:v>
                </c:pt>
                <c:pt idx="268">
                  <c:v>819.26099999999997</c:v>
                </c:pt>
                <c:pt idx="269">
                  <c:v>819.26300000000003</c:v>
                </c:pt>
                <c:pt idx="270">
                  <c:v>828.22400000000005</c:v>
                </c:pt>
                <c:pt idx="271">
                  <c:v>828.22400000000005</c:v>
                </c:pt>
                <c:pt idx="272">
                  <c:v>780.13499999999999</c:v>
                </c:pt>
                <c:pt idx="273">
                  <c:v>780.13499999999999</c:v>
                </c:pt>
                <c:pt idx="274">
                  <c:v>777.86500000000001</c:v>
                </c:pt>
                <c:pt idx="275">
                  <c:v>777.86500000000001</c:v>
                </c:pt>
                <c:pt idx="276">
                  <c:v>775.42700000000002</c:v>
                </c:pt>
                <c:pt idx="277">
                  <c:v>772.14200000000005</c:v>
                </c:pt>
                <c:pt idx="278">
                  <c:v>775.93</c:v>
                </c:pt>
                <c:pt idx="279">
                  <c:v>771.79100000000005</c:v>
                </c:pt>
                <c:pt idx="280">
                  <c:v>772.73099999999999</c:v>
                </c:pt>
                <c:pt idx="281">
                  <c:v>772.73099999999999</c:v>
                </c:pt>
                <c:pt idx="282">
                  <c:v>776.72799999999995</c:v>
                </c:pt>
                <c:pt idx="283">
                  <c:v>775.24900000000002</c:v>
                </c:pt>
                <c:pt idx="284">
                  <c:v>773.52700000000004</c:v>
                </c:pt>
                <c:pt idx="285">
                  <c:v>773.52700000000004</c:v>
                </c:pt>
                <c:pt idx="286">
                  <c:v>775.42700000000002</c:v>
                </c:pt>
                <c:pt idx="287">
                  <c:v>765.78700000000003</c:v>
                </c:pt>
                <c:pt idx="288">
                  <c:v>773.50800000000004</c:v>
                </c:pt>
                <c:pt idx="289">
                  <c:v>773.50800000000004</c:v>
                </c:pt>
                <c:pt idx="290">
                  <c:v>774.78300000000002</c:v>
                </c:pt>
                <c:pt idx="291">
                  <c:v>774.78300000000002</c:v>
                </c:pt>
                <c:pt idx="292">
                  <c:v>766.29</c:v>
                </c:pt>
                <c:pt idx="293">
                  <c:v>766.29</c:v>
                </c:pt>
                <c:pt idx="294">
                  <c:v>766.99400000000003</c:v>
                </c:pt>
                <c:pt idx="295">
                  <c:v>765.29700000000003</c:v>
                </c:pt>
                <c:pt idx="296">
                  <c:v>765.50199999999995</c:v>
                </c:pt>
                <c:pt idx="297">
                  <c:v>765.50199999999995</c:v>
                </c:pt>
                <c:pt idx="298">
                  <c:v>765.49199999999996</c:v>
                </c:pt>
                <c:pt idx="299">
                  <c:v>765.73500000000001</c:v>
                </c:pt>
                <c:pt idx="300">
                  <c:v>772.44</c:v>
                </c:pt>
                <c:pt idx="301">
                  <c:v>773.33799999999997</c:v>
                </c:pt>
                <c:pt idx="302">
                  <c:v>774.08799999999997</c:v>
                </c:pt>
                <c:pt idx="303">
                  <c:v>774.08799999999997</c:v>
                </c:pt>
                <c:pt idx="304">
                  <c:v>776.50400000000002</c:v>
                </c:pt>
                <c:pt idx="305">
                  <c:v>771.85400000000004</c:v>
                </c:pt>
                <c:pt idx="306">
                  <c:v>760.79</c:v>
                </c:pt>
                <c:pt idx="307">
                  <c:v>762.33</c:v>
                </c:pt>
                <c:pt idx="308">
                  <c:v>765.94</c:v>
                </c:pt>
                <c:pt idx="309">
                  <c:v>765.94</c:v>
                </c:pt>
                <c:pt idx="310">
                  <c:v>762.96500000000003</c:v>
                </c:pt>
                <c:pt idx="311">
                  <c:v>772.73099999999999</c:v>
                </c:pt>
                <c:pt idx="312">
                  <c:v>759.11300000000006</c:v>
                </c:pt>
                <c:pt idx="313">
                  <c:v>764.65700000000004</c:v>
                </c:pt>
                <c:pt idx="314">
                  <c:v>788.3</c:v>
                </c:pt>
                <c:pt idx="315">
                  <c:v>787.18</c:v>
                </c:pt>
                <c:pt idx="316">
                  <c:v>787.18</c:v>
                </c:pt>
                <c:pt idx="317">
                  <c:v>786.88</c:v>
                </c:pt>
                <c:pt idx="318">
                  <c:v>787.13</c:v>
                </c:pt>
                <c:pt idx="319">
                  <c:v>787.13</c:v>
                </c:pt>
                <c:pt idx="320">
                  <c:v>786.99</c:v>
                </c:pt>
                <c:pt idx="321">
                  <c:v>788.9</c:v>
                </c:pt>
                <c:pt idx="322">
                  <c:v>788.9</c:v>
                </c:pt>
                <c:pt idx="323">
                  <c:v>787.66</c:v>
                </c:pt>
                <c:pt idx="324">
                  <c:v>791.22</c:v>
                </c:pt>
                <c:pt idx="325">
                  <c:v>775.85900000000004</c:v>
                </c:pt>
                <c:pt idx="326">
                  <c:v>764.82</c:v>
                </c:pt>
                <c:pt idx="327">
                  <c:v>764.82</c:v>
                </c:pt>
                <c:pt idx="328">
                  <c:v>765.65</c:v>
                </c:pt>
                <c:pt idx="329">
                  <c:v>765.65</c:v>
                </c:pt>
                <c:pt idx="330">
                  <c:v>762.33</c:v>
                </c:pt>
                <c:pt idx="331">
                  <c:v>771.52700000000004</c:v>
                </c:pt>
                <c:pt idx="332">
                  <c:v>771.52700000000004</c:v>
                </c:pt>
                <c:pt idx="333">
                  <c:v>767.38900000000001</c:v>
                </c:pt>
                <c:pt idx="334">
                  <c:v>767.38900000000001</c:v>
                </c:pt>
                <c:pt idx="335">
                  <c:v>768.84699999999998</c:v>
                </c:pt>
                <c:pt idx="336">
                  <c:v>768.84699999999998</c:v>
                </c:pt>
                <c:pt idx="337">
                  <c:v>767.66899999999998</c:v>
                </c:pt>
                <c:pt idx="338">
                  <c:v>763.69600000000003</c:v>
                </c:pt>
                <c:pt idx="339">
                  <c:v>767.75900000000001</c:v>
                </c:pt>
                <c:pt idx="340">
                  <c:v>764.74300000000005</c:v>
                </c:pt>
                <c:pt idx="341">
                  <c:v>767.87900000000002</c:v>
                </c:pt>
                <c:pt idx="342">
                  <c:v>767.87900000000002</c:v>
                </c:pt>
                <c:pt idx="343">
                  <c:v>766.61199999999997</c:v>
                </c:pt>
                <c:pt idx="344">
                  <c:v>771.10500000000002</c:v>
                </c:pt>
                <c:pt idx="345">
                  <c:v>771.10500000000002</c:v>
                </c:pt>
                <c:pt idx="346">
                  <c:v>761.02</c:v>
                </c:pt>
                <c:pt idx="347">
                  <c:v>760</c:v>
                </c:pt>
                <c:pt idx="348">
                  <c:v>764.7</c:v>
                </c:pt>
                <c:pt idx="349">
                  <c:v>759.66</c:v>
                </c:pt>
                <c:pt idx="350">
                  <c:v>759.66</c:v>
                </c:pt>
                <c:pt idx="351">
                  <c:v>760.7</c:v>
                </c:pt>
                <c:pt idx="352">
                  <c:v>750.56500000000005</c:v>
                </c:pt>
                <c:pt idx="353">
                  <c:v>750.59</c:v>
                </c:pt>
                <c:pt idx="354">
                  <c:v>751.02</c:v>
                </c:pt>
                <c:pt idx="355">
                  <c:v>751.02</c:v>
                </c:pt>
                <c:pt idx="356">
                  <c:v>746.43499999999995</c:v>
                </c:pt>
                <c:pt idx="357">
                  <c:v>751.04700000000003</c:v>
                </c:pt>
                <c:pt idx="358">
                  <c:v>740.45699999999999</c:v>
                </c:pt>
                <c:pt idx="359">
                  <c:v>740.45799999999997</c:v>
                </c:pt>
                <c:pt idx="360">
                  <c:v>750.39</c:v>
                </c:pt>
                <c:pt idx="361">
                  <c:v>748.83</c:v>
                </c:pt>
                <c:pt idx="362">
                  <c:v>748.83</c:v>
                </c:pt>
                <c:pt idx="363">
                  <c:v>744.08</c:v>
                </c:pt>
                <c:pt idx="364">
                  <c:v>744.05</c:v>
                </c:pt>
                <c:pt idx="365">
                  <c:v>742.46500000000003</c:v>
                </c:pt>
                <c:pt idx="366">
                  <c:v>748.50900000000001</c:v>
                </c:pt>
                <c:pt idx="367">
                  <c:v>748.48199999999997</c:v>
                </c:pt>
                <c:pt idx="368">
                  <c:v>747.64</c:v>
                </c:pt>
                <c:pt idx="369">
                  <c:v>750.17100000000005</c:v>
                </c:pt>
                <c:pt idx="370">
                  <c:v>745.92</c:v>
                </c:pt>
                <c:pt idx="371">
                  <c:v>751.51400000000001</c:v>
                </c:pt>
                <c:pt idx="372">
                  <c:v>751.51400000000001</c:v>
                </c:pt>
                <c:pt idx="373">
                  <c:v>754.54100000000005</c:v>
                </c:pt>
                <c:pt idx="374">
                  <c:v>762.15200000000004</c:v>
                </c:pt>
                <c:pt idx="375">
                  <c:v>762.15200000000004</c:v>
                </c:pt>
                <c:pt idx="376">
                  <c:v>763.09799999999996</c:v>
                </c:pt>
                <c:pt idx="377">
                  <c:v>762.76099999999997</c:v>
                </c:pt>
                <c:pt idx="378">
                  <c:v>758.39800000000002</c:v>
                </c:pt>
              </c:numCache>
            </c:numRef>
          </c:xVal>
          <c:yVal>
            <c:numRef>
              <c:f>Tabelle1!$E$10:$E$388</c:f>
              <c:numCache>
                <c:formatCode>000.000</c:formatCode>
                <c:ptCount val="379"/>
                <c:pt idx="0">
                  <c:v>171.244</c:v>
                </c:pt>
                <c:pt idx="1">
                  <c:v>168.85</c:v>
                </c:pt>
                <c:pt idx="2">
                  <c:v>168.85</c:v>
                </c:pt>
                <c:pt idx="3">
                  <c:v>166.249</c:v>
                </c:pt>
                <c:pt idx="4">
                  <c:v>169.553</c:v>
                </c:pt>
                <c:pt idx="5">
                  <c:v>163.33500000000001</c:v>
                </c:pt>
                <c:pt idx="6">
                  <c:v>161.89400000000001</c:v>
                </c:pt>
                <c:pt idx="7">
                  <c:v>171.67599999999999</c:v>
                </c:pt>
                <c:pt idx="8">
                  <c:v>171.52799999999999</c:v>
                </c:pt>
                <c:pt idx="9">
                  <c:v>178.22300000000001</c:v>
                </c:pt>
                <c:pt idx="10">
                  <c:v>178.221</c:v>
                </c:pt>
                <c:pt idx="11">
                  <c:v>181.08799999999999</c:v>
                </c:pt>
                <c:pt idx="12">
                  <c:v>181.08500000000001</c:v>
                </c:pt>
                <c:pt idx="13">
                  <c:v>178.94</c:v>
                </c:pt>
                <c:pt idx="14">
                  <c:v>179.785</c:v>
                </c:pt>
                <c:pt idx="15">
                  <c:v>179.78200000000001</c:v>
                </c:pt>
                <c:pt idx="16">
                  <c:v>182.52500000000001</c:v>
                </c:pt>
                <c:pt idx="17">
                  <c:v>181.643</c:v>
                </c:pt>
                <c:pt idx="18">
                  <c:v>181.63800000000001</c:v>
                </c:pt>
                <c:pt idx="19">
                  <c:v>178.822</c:v>
                </c:pt>
                <c:pt idx="20">
                  <c:v>182.554</c:v>
                </c:pt>
                <c:pt idx="21">
                  <c:v>182.554</c:v>
                </c:pt>
                <c:pt idx="22">
                  <c:v>183.57599999999999</c:v>
                </c:pt>
                <c:pt idx="23">
                  <c:v>182.227</c:v>
                </c:pt>
                <c:pt idx="24">
                  <c:v>183.82300000000001</c:v>
                </c:pt>
                <c:pt idx="25">
                  <c:v>171.09</c:v>
                </c:pt>
                <c:pt idx="26">
                  <c:v>171.09</c:v>
                </c:pt>
                <c:pt idx="27">
                  <c:v>162.68199999999999</c:v>
                </c:pt>
                <c:pt idx="28">
                  <c:v>162.29300000000001</c:v>
                </c:pt>
                <c:pt idx="29">
                  <c:v>162.29300000000001</c:v>
                </c:pt>
                <c:pt idx="30">
                  <c:v>165.41200000000001</c:v>
                </c:pt>
                <c:pt idx="31">
                  <c:v>161.80099999999999</c:v>
                </c:pt>
                <c:pt idx="32">
                  <c:v>161.916</c:v>
                </c:pt>
                <c:pt idx="33">
                  <c:v>160.505</c:v>
                </c:pt>
                <c:pt idx="34">
                  <c:v>160.768</c:v>
                </c:pt>
                <c:pt idx="35">
                  <c:v>178.42699999999999</c:v>
                </c:pt>
                <c:pt idx="36">
                  <c:v>180.94399999999999</c:v>
                </c:pt>
                <c:pt idx="37">
                  <c:v>178.40600000000001</c:v>
                </c:pt>
                <c:pt idx="38">
                  <c:v>180.911</c:v>
                </c:pt>
                <c:pt idx="39">
                  <c:v>180.911</c:v>
                </c:pt>
                <c:pt idx="40">
                  <c:v>182.13200000000001</c:v>
                </c:pt>
                <c:pt idx="41">
                  <c:v>181.11099999999999</c:v>
                </c:pt>
                <c:pt idx="42">
                  <c:v>185.072</c:v>
                </c:pt>
                <c:pt idx="43">
                  <c:v>185.054</c:v>
                </c:pt>
                <c:pt idx="44">
                  <c:v>185.81399999999999</c:v>
                </c:pt>
                <c:pt idx="45">
                  <c:v>187.38399999999999</c:v>
                </c:pt>
                <c:pt idx="46">
                  <c:v>187.441</c:v>
                </c:pt>
                <c:pt idx="47">
                  <c:v>181.631</c:v>
                </c:pt>
                <c:pt idx="48">
                  <c:v>181.631</c:v>
                </c:pt>
                <c:pt idx="49">
                  <c:v>176.63399999999999</c:v>
                </c:pt>
                <c:pt idx="50">
                  <c:v>170.429</c:v>
                </c:pt>
                <c:pt idx="51">
                  <c:v>170.55199999999999</c:v>
                </c:pt>
                <c:pt idx="52">
                  <c:v>170.55199999999999</c:v>
                </c:pt>
                <c:pt idx="53">
                  <c:v>181.631</c:v>
                </c:pt>
                <c:pt idx="54">
                  <c:v>167.53700000000001</c:v>
                </c:pt>
                <c:pt idx="55">
                  <c:v>167.52</c:v>
                </c:pt>
                <c:pt idx="56">
                  <c:v>171.09299999999999</c:v>
                </c:pt>
                <c:pt idx="57">
                  <c:v>183.49799999999999</c:v>
                </c:pt>
                <c:pt idx="58">
                  <c:v>187.71600000000001</c:v>
                </c:pt>
                <c:pt idx="59">
                  <c:v>171.30600000000001</c:v>
                </c:pt>
                <c:pt idx="60">
                  <c:v>168.3</c:v>
                </c:pt>
                <c:pt idx="61">
                  <c:v>165.01</c:v>
                </c:pt>
                <c:pt idx="62">
                  <c:v>174.73</c:v>
                </c:pt>
                <c:pt idx="63">
                  <c:v>174.73</c:v>
                </c:pt>
                <c:pt idx="64">
                  <c:v>177.494</c:v>
                </c:pt>
                <c:pt idx="65">
                  <c:v>180.81</c:v>
                </c:pt>
                <c:pt idx="66">
                  <c:v>180.79900000000001</c:v>
                </c:pt>
                <c:pt idx="67">
                  <c:v>146.655</c:v>
                </c:pt>
                <c:pt idx="68">
                  <c:v>145.98500000000001</c:v>
                </c:pt>
                <c:pt idx="69">
                  <c:v>146.881</c:v>
                </c:pt>
                <c:pt idx="70">
                  <c:v>146.941</c:v>
                </c:pt>
                <c:pt idx="71">
                  <c:v>147.45599999999999</c:v>
                </c:pt>
                <c:pt idx="72">
                  <c:v>146.03299999999999</c:v>
                </c:pt>
                <c:pt idx="73">
                  <c:v>146.06299999999999</c:v>
                </c:pt>
                <c:pt idx="74">
                  <c:v>147.178</c:v>
                </c:pt>
                <c:pt idx="75">
                  <c:v>147.25</c:v>
                </c:pt>
                <c:pt idx="76">
                  <c:v>146.25</c:v>
                </c:pt>
                <c:pt idx="77">
                  <c:v>149.53299999999999</c:v>
                </c:pt>
                <c:pt idx="78">
                  <c:v>165.11500000000001</c:v>
                </c:pt>
                <c:pt idx="79">
                  <c:v>154</c:v>
                </c:pt>
                <c:pt idx="80">
                  <c:v>171.62299999999999</c:v>
                </c:pt>
                <c:pt idx="81">
                  <c:v>173.53800000000001</c:v>
                </c:pt>
                <c:pt idx="82">
                  <c:v>172.357</c:v>
                </c:pt>
                <c:pt idx="83">
                  <c:v>172.357</c:v>
                </c:pt>
                <c:pt idx="84">
                  <c:v>172.357</c:v>
                </c:pt>
                <c:pt idx="85">
                  <c:v>123.962</c:v>
                </c:pt>
                <c:pt idx="86">
                  <c:v>166.14</c:v>
                </c:pt>
                <c:pt idx="87">
                  <c:v>172.1</c:v>
                </c:pt>
                <c:pt idx="88">
                  <c:v>165.56</c:v>
                </c:pt>
                <c:pt idx="89">
                  <c:v>172.4</c:v>
                </c:pt>
                <c:pt idx="90">
                  <c:v>166.82</c:v>
                </c:pt>
                <c:pt idx="91">
                  <c:v>166.79</c:v>
                </c:pt>
                <c:pt idx="92">
                  <c:v>167.66</c:v>
                </c:pt>
                <c:pt idx="93">
                  <c:v>169.02</c:v>
                </c:pt>
                <c:pt idx="94">
                  <c:v>168.94</c:v>
                </c:pt>
                <c:pt idx="95">
                  <c:v>184.22800000000001</c:v>
                </c:pt>
                <c:pt idx="96">
                  <c:v>188.83799999999999</c:v>
                </c:pt>
                <c:pt idx="97">
                  <c:v>186.22800000000001</c:v>
                </c:pt>
                <c:pt idx="98">
                  <c:v>190.51599999999999</c:v>
                </c:pt>
                <c:pt idx="99">
                  <c:v>183.02199999999999</c:v>
                </c:pt>
                <c:pt idx="100">
                  <c:v>190.67599999999999</c:v>
                </c:pt>
                <c:pt idx="101">
                  <c:v>190.51300000000001</c:v>
                </c:pt>
                <c:pt idx="102">
                  <c:v>179.27</c:v>
                </c:pt>
                <c:pt idx="103">
                  <c:v>176.27500000000001</c:v>
                </c:pt>
                <c:pt idx="104">
                  <c:v>181.95</c:v>
                </c:pt>
                <c:pt idx="105">
                  <c:v>181.97499999999999</c:v>
                </c:pt>
                <c:pt idx="106">
                  <c:v>182.375</c:v>
                </c:pt>
                <c:pt idx="107">
                  <c:v>180.15</c:v>
                </c:pt>
                <c:pt idx="108">
                  <c:v>180.15</c:v>
                </c:pt>
                <c:pt idx="109">
                  <c:v>178.75</c:v>
                </c:pt>
                <c:pt idx="110">
                  <c:v>176.57499999999999</c:v>
                </c:pt>
                <c:pt idx="111">
                  <c:v>175.67500000000001</c:v>
                </c:pt>
                <c:pt idx="112">
                  <c:v>176.02500000000001</c:v>
                </c:pt>
                <c:pt idx="113">
                  <c:v>176.05</c:v>
                </c:pt>
                <c:pt idx="114">
                  <c:v>180.875</c:v>
                </c:pt>
                <c:pt idx="115">
                  <c:v>184.703</c:v>
                </c:pt>
                <c:pt idx="116">
                  <c:v>164.01499999999999</c:v>
                </c:pt>
                <c:pt idx="117">
                  <c:v>162.13999999999999</c:v>
                </c:pt>
                <c:pt idx="118">
                  <c:v>162.13999999999999</c:v>
                </c:pt>
                <c:pt idx="119">
                  <c:v>163.97499999999999</c:v>
                </c:pt>
                <c:pt idx="120">
                  <c:v>166.53200000000001</c:v>
                </c:pt>
                <c:pt idx="121">
                  <c:v>164.964</c:v>
                </c:pt>
                <c:pt idx="122">
                  <c:v>147.82499999999999</c:v>
                </c:pt>
                <c:pt idx="123">
                  <c:v>169.35</c:v>
                </c:pt>
                <c:pt idx="124">
                  <c:v>165.61</c:v>
                </c:pt>
                <c:pt idx="125">
                  <c:v>165.61</c:v>
                </c:pt>
                <c:pt idx="126">
                  <c:v>168.5</c:v>
                </c:pt>
                <c:pt idx="127">
                  <c:v>162.96</c:v>
                </c:pt>
                <c:pt idx="128">
                  <c:v>168.76</c:v>
                </c:pt>
                <c:pt idx="129">
                  <c:v>168.76499999999999</c:v>
                </c:pt>
                <c:pt idx="130">
                  <c:v>176.56</c:v>
                </c:pt>
                <c:pt idx="131">
                  <c:v>172.26</c:v>
                </c:pt>
                <c:pt idx="132">
                  <c:v>179.16</c:v>
                </c:pt>
                <c:pt idx="133">
                  <c:v>172.08</c:v>
                </c:pt>
                <c:pt idx="134">
                  <c:v>172.1</c:v>
                </c:pt>
                <c:pt idx="135">
                  <c:v>174.64</c:v>
                </c:pt>
                <c:pt idx="136">
                  <c:v>172.62</c:v>
                </c:pt>
                <c:pt idx="137">
                  <c:v>152.95599999999999</c:v>
                </c:pt>
                <c:pt idx="138">
                  <c:v>153.398</c:v>
                </c:pt>
                <c:pt idx="139">
                  <c:v>153.935</c:v>
                </c:pt>
                <c:pt idx="140">
                  <c:v>155.45500000000001</c:v>
                </c:pt>
                <c:pt idx="141">
                  <c:v>155.45500000000001</c:v>
                </c:pt>
                <c:pt idx="142">
                  <c:v>153.73500000000001</c:v>
                </c:pt>
                <c:pt idx="143">
                  <c:v>153.72200000000001</c:v>
                </c:pt>
                <c:pt idx="144">
                  <c:v>153.31700000000001</c:v>
                </c:pt>
                <c:pt idx="145">
                  <c:v>157.548</c:v>
                </c:pt>
                <c:pt idx="146">
                  <c:v>154.625</c:v>
                </c:pt>
                <c:pt idx="147">
                  <c:v>153.74700000000001</c:v>
                </c:pt>
                <c:pt idx="148">
                  <c:v>161.90299999999999</c:v>
                </c:pt>
                <c:pt idx="149">
                  <c:v>160.80600000000001</c:v>
                </c:pt>
                <c:pt idx="150">
                  <c:v>161.405</c:v>
                </c:pt>
                <c:pt idx="151">
                  <c:v>161.405</c:v>
                </c:pt>
                <c:pt idx="152">
                  <c:v>160.274</c:v>
                </c:pt>
                <c:pt idx="153">
                  <c:v>150.613</c:v>
                </c:pt>
                <c:pt idx="154">
                  <c:v>151.42699999999999</c:v>
                </c:pt>
                <c:pt idx="155">
                  <c:v>151.42699999999999</c:v>
                </c:pt>
                <c:pt idx="156">
                  <c:v>151.33500000000001</c:v>
                </c:pt>
                <c:pt idx="157">
                  <c:v>151.078</c:v>
                </c:pt>
                <c:pt idx="158">
                  <c:v>150.79599999999999</c:v>
                </c:pt>
                <c:pt idx="159">
                  <c:v>150.613</c:v>
                </c:pt>
                <c:pt idx="160">
                  <c:v>151.244</c:v>
                </c:pt>
                <c:pt idx="161">
                  <c:v>151.029</c:v>
                </c:pt>
                <c:pt idx="162">
                  <c:v>151.381</c:v>
                </c:pt>
                <c:pt idx="163">
                  <c:v>159.51599999999999</c:v>
                </c:pt>
                <c:pt idx="164">
                  <c:v>159.51599999999999</c:v>
                </c:pt>
                <c:pt idx="165">
                  <c:v>133.78700000000001</c:v>
                </c:pt>
                <c:pt idx="166">
                  <c:v>137.18299999999999</c:v>
                </c:pt>
                <c:pt idx="167">
                  <c:v>134.65799999999999</c:v>
                </c:pt>
                <c:pt idx="168">
                  <c:v>134.65799999999999</c:v>
                </c:pt>
                <c:pt idx="169">
                  <c:v>134.70400000000001</c:v>
                </c:pt>
                <c:pt idx="170">
                  <c:v>141.42599999999999</c:v>
                </c:pt>
                <c:pt idx="171">
                  <c:v>143.97399999999999</c:v>
                </c:pt>
                <c:pt idx="172">
                  <c:v>145.48599999999999</c:v>
                </c:pt>
                <c:pt idx="173">
                  <c:v>142.44800000000001</c:v>
                </c:pt>
                <c:pt idx="174">
                  <c:v>134.482</c:v>
                </c:pt>
                <c:pt idx="175">
                  <c:v>134.482</c:v>
                </c:pt>
                <c:pt idx="176">
                  <c:v>133.733</c:v>
                </c:pt>
                <c:pt idx="177">
                  <c:v>134.386</c:v>
                </c:pt>
                <c:pt idx="178">
                  <c:v>137.334</c:v>
                </c:pt>
                <c:pt idx="179">
                  <c:v>137.334</c:v>
                </c:pt>
                <c:pt idx="180">
                  <c:v>134.35900000000001</c:v>
                </c:pt>
                <c:pt idx="181">
                  <c:v>131.20500000000001</c:v>
                </c:pt>
                <c:pt idx="182">
                  <c:v>138.74700000000001</c:v>
                </c:pt>
                <c:pt idx="183">
                  <c:v>125.1</c:v>
                </c:pt>
                <c:pt idx="184">
                  <c:v>127.279</c:v>
                </c:pt>
                <c:pt idx="185">
                  <c:v>128.35499999999999</c:v>
                </c:pt>
                <c:pt idx="186">
                  <c:v>132.48400000000001</c:v>
                </c:pt>
                <c:pt idx="187">
                  <c:v>136.517</c:v>
                </c:pt>
                <c:pt idx="188">
                  <c:v>130.91</c:v>
                </c:pt>
                <c:pt idx="189">
                  <c:v>130.91</c:v>
                </c:pt>
                <c:pt idx="190">
                  <c:v>130.59700000000001</c:v>
                </c:pt>
                <c:pt idx="191">
                  <c:v>130.59700000000001</c:v>
                </c:pt>
                <c:pt idx="192">
                  <c:v>133.572</c:v>
                </c:pt>
                <c:pt idx="193">
                  <c:v>134.90299999999999</c:v>
                </c:pt>
                <c:pt idx="194">
                  <c:v>134.90799999999999</c:v>
                </c:pt>
                <c:pt idx="195">
                  <c:v>126.38200000000001</c:v>
                </c:pt>
                <c:pt idx="196">
                  <c:v>126.38200000000001</c:v>
                </c:pt>
                <c:pt idx="197">
                  <c:v>125.357</c:v>
                </c:pt>
                <c:pt idx="198">
                  <c:v>127.43899999999999</c:v>
                </c:pt>
                <c:pt idx="199">
                  <c:v>127.32599999999999</c:v>
                </c:pt>
                <c:pt idx="200">
                  <c:v>125.1</c:v>
                </c:pt>
                <c:pt idx="201">
                  <c:v>140.62299999999999</c:v>
                </c:pt>
                <c:pt idx="202">
                  <c:v>140.61099999999999</c:v>
                </c:pt>
                <c:pt idx="203">
                  <c:v>183.35900000000001</c:v>
                </c:pt>
                <c:pt idx="204">
                  <c:v>183.35900000000001</c:v>
                </c:pt>
                <c:pt idx="205">
                  <c:v>184.30099999999999</c:v>
                </c:pt>
                <c:pt idx="206">
                  <c:v>184.34399999999999</c:v>
                </c:pt>
                <c:pt idx="207">
                  <c:v>184.535</c:v>
                </c:pt>
                <c:pt idx="208">
                  <c:v>183.27199999999999</c:v>
                </c:pt>
                <c:pt idx="209">
                  <c:v>184.48599999999999</c:v>
                </c:pt>
                <c:pt idx="210">
                  <c:v>185.13300000000001</c:v>
                </c:pt>
                <c:pt idx="211">
                  <c:v>184.67400000000001</c:v>
                </c:pt>
                <c:pt idx="212">
                  <c:v>184.25</c:v>
                </c:pt>
                <c:pt idx="213">
                  <c:v>185.114</c:v>
                </c:pt>
                <c:pt idx="214">
                  <c:v>185.114</c:v>
                </c:pt>
                <c:pt idx="215">
                  <c:v>185.07499999999999</c:v>
                </c:pt>
                <c:pt idx="216">
                  <c:v>184.86699999999999</c:v>
                </c:pt>
                <c:pt idx="217">
                  <c:v>184.98</c:v>
                </c:pt>
                <c:pt idx="218">
                  <c:v>184.98</c:v>
                </c:pt>
                <c:pt idx="219">
                  <c:v>163.96</c:v>
                </c:pt>
                <c:pt idx="220">
                  <c:v>163.96</c:v>
                </c:pt>
                <c:pt idx="221">
                  <c:v>178.80799999999999</c:v>
                </c:pt>
                <c:pt idx="222">
                  <c:v>185.73400000000001</c:v>
                </c:pt>
                <c:pt idx="223">
                  <c:v>185.90600000000001</c:v>
                </c:pt>
                <c:pt idx="224">
                  <c:v>189.68</c:v>
                </c:pt>
                <c:pt idx="225">
                  <c:v>189.92</c:v>
                </c:pt>
                <c:pt idx="226">
                  <c:v>187.917</c:v>
                </c:pt>
                <c:pt idx="227">
                  <c:v>187.92</c:v>
                </c:pt>
                <c:pt idx="228">
                  <c:v>191.33699999999999</c:v>
                </c:pt>
                <c:pt idx="229">
                  <c:v>189.077</c:v>
                </c:pt>
                <c:pt idx="230">
                  <c:v>187.709</c:v>
                </c:pt>
                <c:pt idx="231">
                  <c:v>187.71100000000001</c:v>
                </c:pt>
                <c:pt idx="232">
                  <c:v>188.06299999999999</c:v>
                </c:pt>
                <c:pt idx="233">
                  <c:v>192.92400000000001</c:v>
                </c:pt>
                <c:pt idx="234">
                  <c:v>193.524</c:v>
                </c:pt>
                <c:pt idx="235">
                  <c:v>192.57</c:v>
                </c:pt>
                <c:pt idx="236">
                  <c:v>195.22399999999999</c:v>
                </c:pt>
                <c:pt idx="237">
                  <c:v>195.72200000000001</c:v>
                </c:pt>
                <c:pt idx="238">
                  <c:v>193.27699999999999</c:v>
                </c:pt>
                <c:pt idx="239">
                  <c:v>193.298</c:v>
                </c:pt>
                <c:pt idx="240">
                  <c:v>186.35499999999999</c:v>
                </c:pt>
                <c:pt idx="241">
                  <c:v>186.548</c:v>
                </c:pt>
                <c:pt idx="242">
                  <c:v>193.66499999999999</c:v>
                </c:pt>
                <c:pt idx="243">
                  <c:v>206.05</c:v>
                </c:pt>
                <c:pt idx="244">
                  <c:v>203.94</c:v>
                </c:pt>
                <c:pt idx="245">
                  <c:v>203.88</c:v>
                </c:pt>
                <c:pt idx="246">
                  <c:v>206.32</c:v>
                </c:pt>
                <c:pt idx="247">
                  <c:v>207.12</c:v>
                </c:pt>
                <c:pt idx="248">
                  <c:v>202.47499999999999</c:v>
                </c:pt>
                <c:pt idx="249">
                  <c:v>204.75</c:v>
                </c:pt>
                <c:pt idx="250">
                  <c:v>205.6</c:v>
                </c:pt>
                <c:pt idx="251">
                  <c:v>205.6</c:v>
                </c:pt>
                <c:pt idx="252">
                  <c:v>207.60499999999999</c:v>
                </c:pt>
                <c:pt idx="253">
                  <c:v>185.95699999999999</c:v>
                </c:pt>
                <c:pt idx="254">
                  <c:v>186.24299999999999</c:v>
                </c:pt>
                <c:pt idx="255">
                  <c:v>185.226</c:v>
                </c:pt>
                <c:pt idx="256">
                  <c:v>185.93600000000001</c:v>
                </c:pt>
                <c:pt idx="257">
                  <c:v>187.071</c:v>
                </c:pt>
                <c:pt idx="258">
                  <c:v>187.071</c:v>
                </c:pt>
                <c:pt idx="259">
                  <c:v>188.06299999999999</c:v>
                </c:pt>
                <c:pt idx="260">
                  <c:v>190.42400000000001</c:v>
                </c:pt>
                <c:pt idx="261">
                  <c:v>188.79499999999999</c:v>
                </c:pt>
                <c:pt idx="262">
                  <c:v>189.56800000000001</c:v>
                </c:pt>
                <c:pt idx="263">
                  <c:v>187.631</c:v>
                </c:pt>
                <c:pt idx="264">
                  <c:v>187.661</c:v>
                </c:pt>
                <c:pt idx="265">
                  <c:v>187.661</c:v>
                </c:pt>
                <c:pt idx="266">
                  <c:v>185.95699999999999</c:v>
                </c:pt>
                <c:pt idx="267">
                  <c:v>187.4</c:v>
                </c:pt>
                <c:pt idx="268">
                  <c:v>189.93299999999999</c:v>
                </c:pt>
                <c:pt idx="269">
                  <c:v>189.928</c:v>
                </c:pt>
                <c:pt idx="270">
                  <c:v>194.61500000000001</c:v>
                </c:pt>
                <c:pt idx="271">
                  <c:v>194.61500000000001</c:v>
                </c:pt>
                <c:pt idx="272">
                  <c:v>202.422</c:v>
                </c:pt>
                <c:pt idx="273">
                  <c:v>202.22399999999999</c:v>
                </c:pt>
                <c:pt idx="274">
                  <c:v>201.37</c:v>
                </c:pt>
                <c:pt idx="275">
                  <c:v>201.37</c:v>
                </c:pt>
                <c:pt idx="276">
                  <c:v>197.64699999999999</c:v>
                </c:pt>
                <c:pt idx="277">
                  <c:v>201.33099999999999</c:v>
                </c:pt>
                <c:pt idx="278">
                  <c:v>198.85900000000001</c:v>
                </c:pt>
                <c:pt idx="279">
                  <c:v>201.768</c:v>
                </c:pt>
                <c:pt idx="280">
                  <c:v>203.18700000000001</c:v>
                </c:pt>
                <c:pt idx="281">
                  <c:v>203.18700000000001</c:v>
                </c:pt>
                <c:pt idx="282">
                  <c:v>198.3</c:v>
                </c:pt>
                <c:pt idx="283">
                  <c:v>197.46899999999999</c:v>
                </c:pt>
                <c:pt idx="284">
                  <c:v>200.66</c:v>
                </c:pt>
                <c:pt idx="285">
                  <c:v>200.66</c:v>
                </c:pt>
                <c:pt idx="286">
                  <c:v>197.64699999999999</c:v>
                </c:pt>
                <c:pt idx="287">
                  <c:v>203.02099999999999</c:v>
                </c:pt>
                <c:pt idx="288">
                  <c:v>197.613</c:v>
                </c:pt>
                <c:pt idx="289">
                  <c:v>197.613</c:v>
                </c:pt>
                <c:pt idx="290">
                  <c:v>198.83099999999999</c:v>
                </c:pt>
                <c:pt idx="291">
                  <c:v>198.83099999999999</c:v>
                </c:pt>
                <c:pt idx="292">
                  <c:v>203.845</c:v>
                </c:pt>
                <c:pt idx="293">
                  <c:v>203.845</c:v>
                </c:pt>
                <c:pt idx="294">
                  <c:v>204.16900000000001</c:v>
                </c:pt>
                <c:pt idx="295">
                  <c:v>202.994</c:v>
                </c:pt>
                <c:pt idx="296">
                  <c:v>203.18700000000001</c:v>
                </c:pt>
                <c:pt idx="297">
                  <c:v>203.18700000000001</c:v>
                </c:pt>
                <c:pt idx="298">
                  <c:v>202.303</c:v>
                </c:pt>
                <c:pt idx="299">
                  <c:v>202.52799999999999</c:v>
                </c:pt>
                <c:pt idx="300">
                  <c:v>201.37799999999999</c:v>
                </c:pt>
                <c:pt idx="301">
                  <c:v>199.727</c:v>
                </c:pt>
                <c:pt idx="302">
                  <c:v>198.73400000000001</c:v>
                </c:pt>
                <c:pt idx="303">
                  <c:v>198.73400000000001</c:v>
                </c:pt>
                <c:pt idx="304">
                  <c:v>198.15299999999999</c:v>
                </c:pt>
                <c:pt idx="305">
                  <c:v>204.35300000000001</c:v>
                </c:pt>
                <c:pt idx="306">
                  <c:v>210.05</c:v>
                </c:pt>
                <c:pt idx="307">
                  <c:v>206.22499999999999</c:v>
                </c:pt>
                <c:pt idx="308">
                  <c:v>206.31</c:v>
                </c:pt>
                <c:pt idx="309">
                  <c:v>206.31</c:v>
                </c:pt>
                <c:pt idx="310">
                  <c:v>205.46</c:v>
                </c:pt>
                <c:pt idx="311">
                  <c:v>203.18700000000001</c:v>
                </c:pt>
                <c:pt idx="312">
                  <c:v>210.87700000000001</c:v>
                </c:pt>
                <c:pt idx="313">
                  <c:v>206.917</c:v>
                </c:pt>
                <c:pt idx="314">
                  <c:v>192.75</c:v>
                </c:pt>
                <c:pt idx="315">
                  <c:v>194.5</c:v>
                </c:pt>
                <c:pt idx="316">
                  <c:v>194.5</c:v>
                </c:pt>
                <c:pt idx="317">
                  <c:v>194.68</c:v>
                </c:pt>
                <c:pt idx="318">
                  <c:v>193.77</c:v>
                </c:pt>
                <c:pt idx="319">
                  <c:v>193.77</c:v>
                </c:pt>
                <c:pt idx="320">
                  <c:v>194.14</c:v>
                </c:pt>
                <c:pt idx="321">
                  <c:v>193.715</c:v>
                </c:pt>
                <c:pt idx="322">
                  <c:v>193.715</c:v>
                </c:pt>
                <c:pt idx="323">
                  <c:v>192.8</c:v>
                </c:pt>
                <c:pt idx="324">
                  <c:v>192.7</c:v>
                </c:pt>
                <c:pt idx="325">
                  <c:v>198.56399999999999</c:v>
                </c:pt>
                <c:pt idx="326">
                  <c:v>205.58</c:v>
                </c:pt>
                <c:pt idx="327">
                  <c:v>205.58</c:v>
                </c:pt>
                <c:pt idx="328">
                  <c:v>205.73</c:v>
                </c:pt>
                <c:pt idx="329">
                  <c:v>205.73</c:v>
                </c:pt>
                <c:pt idx="330">
                  <c:v>206.22499999999999</c:v>
                </c:pt>
                <c:pt idx="331">
                  <c:v>189.46899999999999</c:v>
                </c:pt>
                <c:pt idx="332">
                  <c:v>189.46899999999999</c:v>
                </c:pt>
                <c:pt idx="333">
                  <c:v>189.721</c:v>
                </c:pt>
                <c:pt idx="334">
                  <c:v>189.7</c:v>
                </c:pt>
                <c:pt idx="335">
                  <c:v>188.91499999999999</c:v>
                </c:pt>
                <c:pt idx="336">
                  <c:v>188.91499999999999</c:v>
                </c:pt>
                <c:pt idx="337">
                  <c:v>190.14099999999999</c:v>
                </c:pt>
                <c:pt idx="338">
                  <c:v>190.70500000000001</c:v>
                </c:pt>
                <c:pt idx="339">
                  <c:v>190.202</c:v>
                </c:pt>
                <c:pt idx="340">
                  <c:v>190.53299999999999</c:v>
                </c:pt>
                <c:pt idx="341">
                  <c:v>190.08600000000001</c:v>
                </c:pt>
                <c:pt idx="342">
                  <c:v>190.08600000000001</c:v>
                </c:pt>
                <c:pt idx="343">
                  <c:v>190.15600000000001</c:v>
                </c:pt>
                <c:pt idx="344">
                  <c:v>189.80099999999999</c:v>
                </c:pt>
                <c:pt idx="345">
                  <c:v>189.80099999999999</c:v>
                </c:pt>
                <c:pt idx="346">
                  <c:v>188.5</c:v>
                </c:pt>
                <c:pt idx="347">
                  <c:v>186.52</c:v>
                </c:pt>
                <c:pt idx="348">
                  <c:v>188.22</c:v>
                </c:pt>
                <c:pt idx="349">
                  <c:v>186.34</c:v>
                </c:pt>
                <c:pt idx="350">
                  <c:v>186.34</c:v>
                </c:pt>
                <c:pt idx="351">
                  <c:v>189.31</c:v>
                </c:pt>
                <c:pt idx="352">
                  <c:v>193.72399999999999</c:v>
                </c:pt>
                <c:pt idx="353">
                  <c:v>193.744</c:v>
                </c:pt>
                <c:pt idx="354">
                  <c:v>194.45400000000001</c:v>
                </c:pt>
                <c:pt idx="355">
                  <c:v>194.45400000000001</c:v>
                </c:pt>
                <c:pt idx="356">
                  <c:v>189.184</c:v>
                </c:pt>
                <c:pt idx="357">
                  <c:v>194.08</c:v>
                </c:pt>
                <c:pt idx="358">
                  <c:v>189.46600000000001</c:v>
                </c:pt>
                <c:pt idx="359">
                  <c:v>189.5</c:v>
                </c:pt>
                <c:pt idx="360">
                  <c:v>189.89</c:v>
                </c:pt>
                <c:pt idx="361">
                  <c:v>187.76900000000001</c:v>
                </c:pt>
                <c:pt idx="362">
                  <c:v>187.76900000000001</c:v>
                </c:pt>
                <c:pt idx="363">
                  <c:v>188.39500000000001</c:v>
                </c:pt>
                <c:pt idx="364">
                  <c:v>188.435</c:v>
                </c:pt>
                <c:pt idx="365">
                  <c:v>187.98500000000001</c:v>
                </c:pt>
                <c:pt idx="366">
                  <c:v>185.53299999999999</c:v>
                </c:pt>
                <c:pt idx="367">
                  <c:v>185.53299999999999</c:v>
                </c:pt>
                <c:pt idx="368">
                  <c:v>185.91200000000001</c:v>
                </c:pt>
                <c:pt idx="369">
                  <c:v>182.99</c:v>
                </c:pt>
                <c:pt idx="370">
                  <c:v>183.99</c:v>
                </c:pt>
                <c:pt idx="371">
                  <c:v>185.12299999999999</c:v>
                </c:pt>
                <c:pt idx="372">
                  <c:v>185.12299999999999</c:v>
                </c:pt>
                <c:pt idx="373">
                  <c:v>188.24299999999999</c:v>
                </c:pt>
                <c:pt idx="374">
                  <c:v>195.99700000000001</c:v>
                </c:pt>
                <c:pt idx="375">
                  <c:v>195.99100000000001</c:v>
                </c:pt>
                <c:pt idx="376">
                  <c:v>197.55799999999999</c:v>
                </c:pt>
                <c:pt idx="377">
                  <c:v>197.39</c:v>
                </c:pt>
                <c:pt idx="378">
                  <c:v>201.37899999999999</c:v>
                </c:pt>
              </c:numCache>
            </c:numRef>
          </c:yVal>
          <c:smooth val="0"/>
        </c:ser>
        <c:dLbls>
          <c:showLegendKey val="0"/>
          <c:showVal val="0"/>
          <c:showCatName val="0"/>
          <c:showSerName val="0"/>
          <c:showPercent val="0"/>
          <c:showBubbleSize val="0"/>
        </c:dLbls>
        <c:axId val="80200448"/>
        <c:axId val="80202368"/>
      </c:scatterChart>
      <c:valAx>
        <c:axId val="80200448"/>
        <c:scaling>
          <c:orientation val="minMax"/>
          <c:max val="840"/>
          <c:min val="690"/>
        </c:scaling>
        <c:delete val="0"/>
        <c:axPos val="b"/>
        <c:majorGridlines>
          <c:spPr>
            <a:ln w="12700">
              <a:solidFill>
                <a:srgbClr val="FFFFFF"/>
              </a:solidFill>
              <a:prstDash val="solid"/>
            </a:ln>
          </c:spPr>
        </c:majorGridlines>
        <c:numFmt formatCode="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0202368"/>
        <c:crossesAt val="120"/>
        <c:crossBetween val="midCat"/>
        <c:majorUnit val="10"/>
        <c:minorUnit val="2"/>
      </c:valAx>
      <c:valAx>
        <c:axId val="80202368"/>
        <c:scaling>
          <c:orientation val="minMax"/>
          <c:max val="220"/>
          <c:min val="120"/>
        </c:scaling>
        <c:delete val="0"/>
        <c:axPos val="l"/>
        <c:majorGridlines>
          <c:spPr>
            <a:ln w="12700">
              <a:solidFill>
                <a:srgbClr val="FFFFFF"/>
              </a:solidFill>
              <a:prstDash val="solid"/>
            </a:ln>
          </c:spPr>
        </c:majorGridlines>
        <c:numFmt formatCode="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0200448"/>
        <c:crossesAt val="690"/>
        <c:crossBetween val="midCat"/>
      </c:valAx>
      <c:spPr>
        <a:blipFill dpi="0" rotWithShape="0">
          <a:blip xmlns:r="http://schemas.openxmlformats.org/officeDocument/2006/relationships" r:embed="rId2"/>
          <a:srcRect/>
          <a:stretch>
            <a:fillRect/>
          </a:stretch>
        </a:blipFill>
        <a:ln w="12700">
          <a:solidFill>
            <a:srgbClr val="000000"/>
          </a:solidFill>
          <a:prstDash val="solid"/>
        </a:ln>
      </c:spPr>
    </c:plotArea>
    <c:legend>
      <c:legendPos val="r"/>
      <c:layout>
        <c:manualLayout>
          <c:xMode val="edge"/>
          <c:yMode val="edge"/>
          <c:x val="0.88074959263785513"/>
          <c:y val="0.79571608780458991"/>
          <c:w val="6.7614940932488987E-2"/>
          <c:h val="0.11665599040331665"/>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de-DE"/>
        </a:p>
      </c:txPr>
    </c:legend>
    <c:plotVisOnly val="1"/>
    <c:dispBlanksAs val="gap"/>
    <c:showDLblsOverMax val="0"/>
  </c:chart>
  <c:spPr>
    <a:noFill/>
    <a:ln w="9525">
      <a:noFill/>
    </a:ln>
  </c:spPr>
  <c:txPr>
    <a:bodyPr/>
    <a:lstStyle/>
    <a:p>
      <a:pPr>
        <a:defRPr sz="1075" b="0" i="0" u="none" strike="noStrike" baseline="0">
          <a:solidFill>
            <a:srgbClr val="000000"/>
          </a:solidFill>
          <a:latin typeface="Arial"/>
          <a:ea typeface="Arial"/>
          <a:cs typeface="Arial"/>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7241212495496883E-2"/>
          <c:y val="2.4570356005202614E-2"/>
          <c:w val="0.89316576604395037"/>
          <c:h val="0.90884226266968859"/>
        </c:manualLayout>
      </c:layout>
      <c:scatterChart>
        <c:scatterStyle val="lineMarker"/>
        <c:varyColors val="0"/>
        <c:ser>
          <c:idx val="0"/>
          <c:order val="0"/>
          <c:tx>
            <c:strRef>
              <c:f>Tabelle1!$B$9</c:f>
              <c:strCache>
                <c:ptCount val="1"/>
                <c:pt idx="0">
                  <c:v>bis 15. Mai</c:v>
                </c:pt>
              </c:strCache>
            </c:strRef>
          </c:tx>
          <c:spPr>
            <a:ln w="28575">
              <a:noFill/>
            </a:ln>
          </c:spPr>
          <c:marker>
            <c:symbol val="circle"/>
            <c:size val="8"/>
            <c:spPr>
              <a:solidFill>
                <a:srgbClr val="0070C0"/>
              </a:solidFill>
              <a:ln>
                <a:solidFill>
                  <a:srgbClr val="000000"/>
                </a:solidFill>
                <a:prstDash val="solid"/>
              </a:ln>
            </c:spPr>
          </c:marker>
          <c:xVal>
            <c:numRef>
              <c:f>Tabelle1!$A$10:$A$1000</c:f>
              <c:numCache>
                <c:formatCode>0.000</c:formatCode>
                <c:ptCount val="991"/>
                <c:pt idx="0">
                  <c:v>762.15200000000004</c:v>
                </c:pt>
                <c:pt idx="1">
                  <c:v>762.15200000000004</c:v>
                </c:pt>
                <c:pt idx="2">
                  <c:v>737.30799999999999</c:v>
                </c:pt>
              </c:numCache>
            </c:numRef>
          </c:xVal>
          <c:yVal>
            <c:numRef>
              <c:f>Tabelle1!$B$10:$B$1000</c:f>
              <c:numCache>
                <c:formatCode>0.000</c:formatCode>
                <c:ptCount val="991"/>
                <c:pt idx="0">
                  <c:v>195.99700000000001</c:v>
                </c:pt>
                <c:pt idx="1">
                  <c:v>195.99100000000001</c:v>
                </c:pt>
                <c:pt idx="2">
                  <c:v>182.13200000000001</c:v>
                </c:pt>
              </c:numCache>
            </c:numRef>
          </c:yVal>
          <c:smooth val="0"/>
        </c:ser>
        <c:ser>
          <c:idx val="1"/>
          <c:order val="1"/>
          <c:tx>
            <c:strRef>
              <c:f>Tabelle1!$E$9</c:f>
              <c:strCache>
                <c:ptCount val="1"/>
                <c:pt idx="0">
                  <c:v>16.- 31. Mai</c:v>
                </c:pt>
              </c:strCache>
            </c:strRef>
          </c:tx>
          <c:spPr>
            <a:ln w="28575">
              <a:noFill/>
            </a:ln>
          </c:spPr>
          <c:marker>
            <c:symbol val="circle"/>
            <c:size val="8"/>
            <c:spPr>
              <a:solidFill>
                <a:srgbClr val="00FF00"/>
              </a:solidFill>
              <a:ln>
                <a:solidFill>
                  <a:srgbClr val="000000"/>
                </a:solidFill>
                <a:prstDash val="solid"/>
              </a:ln>
            </c:spPr>
          </c:marker>
          <c:xVal>
            <c:numRef>
              <c:f>Tabelle1!$D$10:$D$1000</c:f>
              <c:numCache>
                <c:formatCode>0.000</c:formatCode>
                <c:ptCount val="991"/>
                <c:pt idx="0">
                  <c:v>718.41300000000001</c:v>
                </c:pt>
                <c:pt idx="1">
                  <c:v>718.43299999999999</c:v>
                </c:pt>
                <c:pt idx="2">
                  <c:v>763.09799999999996</c:v>
                </c:pt>
                <c:pt idx="3">
                  <c:v>765.78700000000003</c:v>
                </c:pt>
                <c:pt idx="4">
                  <c:v>760.79</c:v>
                </c:pt>
                <c:pt idx="5">
                  <c:v>761.02</c:v>
                </c:pt>
                <c:pt idx="6">
                  <c:v>756.49599999999998</c:v>
                </c:pt>
                <c:pt idx="7">
                  <c:v>773.50800000000004</c:v>
                </c:pt>
                <c:pt idx="8">
                  <c:v>773.50800000000004</c:v>
                </c:pt>
                <c:pt idx="9">
                  <c:v>726.13099999999997</c:v>
                </c:pt>
                <c:pt idx="10">
                  <c:v>726.13400000000001</c:v>
                </c:pt>
                <c:pt idx="11">
                  <c:v>728.54300000000001</c:v>
                </c:pt>
                <c:pt idx="12">
                  <c:v>728.54300000000001</c:v>
                </c:pt>
                <c:pt idx="13">
                  <c:v>760.94</c:v>
                </c:pt>
                <c:pt idx="14">
                  <c:v>729.39099999999996</c:v>
                </c:pt>
                <c:pt idx="15">
                  <c:v>771.3</c:v>
                </c:pt>
                <c:pt idx="16">
                  <c:v>774.78300000000002</c:v>
                </c:pt>
                <c:pt idx="17">
                  <c:v>774.78300000000002</c:v>
                </c:pt>
                <c:pt idx="18">
                  <c:v>736.149</c:v>
                </c:pt>
                <c:pt idx="19">
                  <c:v>778.95</c:v>
                </c:pt>
                <c:pt idx="20">
                  <c:v>760.93299999999999</c:v>
                </c:pt>
                <c:pt idx="21">
                  <c:v>764.25400000000002</c:v>
                </c:pt>
                <c:pt idx="22">
                  <c:v>770.23699999999997</c:v>
                </c:pt>
                <c:pt idx="23">
                  <c:v>770.23699999999997</c:v>
                </c:pt>
                <c:pt idx="24">
                  <c:v>764.82</c:v>
                </c:pt>
                <c:pt idx="25">
                  <c:v>764.82</c:v>
                </c:pt>
                <c:pt idx="26">
                  <c:v>767.38900000000001</c:v>
                </c:pt>
                <c:pt idx="27">
                  <c:v>784.95899999999995</c:v>
                </c:pt>
                <c:pt idx="28">
                  <c:v>763.88400000000001</c:v>
                </c:pt>
                <c:pt idx="29">
                  <c:v>822.37400000000002</c:v>
                </c:pt>
                <c:pt idx="30">
                  <c:v>766.29</c:v>
                </c:pt>
                <c:pt idx="31">
                  <c:v>766.29</c:v>
                </c:pt>
                <c:pt idx="32">
                  <c:v>766.99400000000003</c:v>
                </c:pt>
                <c:pt idx="33">
                  <c:v>765.29700000000003</c:v>
                </c:pt>
                <c:pt idx="34">
                  <c:v>765.50199999999995</c:v>
                </c:pt>
                <c:pt idx="35">
                  <c:v>765.50199999999995</c:v>
                </c:pt>
                <c:pt idx="36">
                  <c:v>761.74699999999996</c:v>
                </c:pt>
                <c:pt idx="37">
                  <c:v>768.923</c:v>
                </c:pt>
                <c:pt idx="38">
                  <c:v>813.77700000000004</c:v>
                </c:pt>
                <c:pt idx="39">
                  <c:v>765.49199999999996</c:v>
                </c:pt>
                <c:pt idx="40">
                  <c:v>765.73500000000001</c:v>
                </c:pt>
                <c:pt idx="41">
                  <c:v>767.38900000000001</c:v>
                </c:pt>
                <c:pt idx="42">
                  <c:v>777.68</c:v>
                </c:pt>
                <c:pt idx="43">
                  <c:v>764.78</c:v>
                </c:pt>
                <c:pt idx="44">
                  <c:v>764.76700000000005</c:v>
                </c:pt>
                <c:pt idx="45">
                  <c:v>764.01400000000001</c:v>
                </c:pt>
                <c:pt idx="46">
                  <c:v>764.01400000000001</c:v>
                </c:pt>
                <c:pt idx="47">
                  <c:v>815.447</c:v>
                </c:pt>
                <c:pt idx="48">
                  <c:v>822.83900000000006</c:v>
                </c:pt>
                <c:pt idx="49">
                  <c:v>750.56500000000005</c:v>
                </c:pt>
                <c:pt idx="50">
                  <c:v>750.59</c:v>
                </c:pt>
                <c:pt idx="51">
                  <c:v>751.02</c:v>
                </c:pt>
                <c:pt idx="52">
                  <c:v>751.02</c:v>
                </c:pt>
              </c:numCache>
            </c:numRef>
          </c:xVal>
          <c:yVal>
            <c:numRef>
              <c:f>Tabelle1!$E$10:$E$1000</c:f>
              <c:numCache>
                <c:formatCode>0.000</c:formatCode>
                <c:ptCount val="991"/>
                <c:pt idx="0">
                  <c:v>178.22300000000001</c:v>
                </c:pt>
                <c:pt idx="1">
                  <c:v>178.221</c:v>
                </c:pt>
                <c:pt idx="2">
                  <c:v>197.55799999999999</c:v>
                </c:pt>
                <c:pt idx="3">
                  <c:v>203.02099999999999</c:v>
                </c:pt>
                <c:pt idx="4">
                  <c:v>210.05</c:v>
                </c:pt>
                <c:pt idx="5">
                  <c:v>188.5</c:v>
                </c:pt>
                <c:pt idx="6">
                  <c:v>145.98500000000001</c:v>
                </c:pt>
                <c:pt idx="7">
                  <c:v>197.613</c:v>
                </c:pt>
                <c:pt idx="8">
                  <c:v>197.613</c:v>
                </c:pt>
                <c:pt idx="9">
                  <c:v>181.08799999999999</c:v>
                </c:pt>
                <c:pt idx="10">
                  <c:v>181.08500000000001</c:v>
                </c:pt>
                <c:pt idx="11">
                  <c:v>182.554</c:v>
                </c:pt>
                <c:pt idx="12">
                  <c:v>182.554</c:v>
                </c:pt>
                <c:pt idx="13">
                  <c:v>176.56</c:v>
                </c:pt>
                <c:pt idx="14">
                  <c:v>176.63399999999999</c:v>
                </c:pt>
                <c:pt idx="15">
                  <c:v>172.1</c:v>
                </c:pt>
                <c:pt idx="16">
                  <c:v>198.83099999999999</c:v>
                </c:pt>
                <c:pt idx="17">
                  <c:v>198.83099999999999</c:v>
                </c:pt>
                <c:pt idx="18">
                  <c:v>181.11099999999999</c:v>
                </c:pt>
                <c:pt idx="19">
                  <c:v>179.27</c:v>
                </c:pt>
                <c:pt idx="20">
                  <c:v>133.733</c:v>
                </c:pt>
                <c:pt idx="21">
                  <c:v>134.386</c:v>
                </c:pt>
                <c:pt idx="22">
                  <c:v>137.334</c:v>
                </c:pt>
                <c:pt idx="23">
                  <c:v>137.334</c:v>
                </c:pt>
                <c:pt idx="24">
                  <c:v>205.58</c:v>
                </c:pt>
                <c:pt idx="25">
                  <c:v>205.58</c:v>
                </c:pt>
                <c:pt idx="26">
                  <c:v>189.721</c:v>
                </c:pt>
                <c:pt idx="27">
                  <c:v>153.74700000000001</c:v>
                </c:pt>
                <c:pt idx="28">
                  <c:v>134.35900000000001</c:v>
                </c:pt>
                <c:pt idx="29">
                  <c:v>189.68</c:v>
                </c:pt>
                <c:pt idx="30">
                  <c:v>203.845</c:v>
                </c:pt>
                <c:pt idx="31">
                  <c:v>203.845</c:v>
                </c:pt>
                <c:pt idx="32">
                  <c:v>204.16900000000001</c:v>
                </c:pt>
                <c:pt idx="33">
                  <c:v>202.994</c:v>
                </c:pt>
                <c:pt idx="34">
                  <c:v>203.18700000000001</c:v>
                </c:pt>
                <c:pt idx="35">
                  <c:v>203.18700000000001</c:v>
                </c:pt>
                <c:pt idx="36">
                  <c:v>133.78700000000001</c:v>
                </c:pt>
                <c:pt idx="37">
                  <c:v>137.18299999999999</c:v>
                </c:pt>
                <c:pt idx="38">
                  <c:v>185.73400000000001</c:v>
                </c:pt>
                <c:pt idx="39">
                  <c:v>202.303</c:v>
                </c:pt>
                <c:pt idx="40">
                  <c:v>202.52799999999999</c:v>
                </c:pt>
                <c:pt idx="41">
                  <c:v>189.7</c:v>
                </c:pt>
                <c:pt idx="42">
                  <c:v>165.56</c:v>
                </c:pt>
                <c:pt idx="43">
                  <c:v>164.01499999999999</c:v>
                </c:pt>
                <c:pt idx="44">
                  <c:v>163.97499999999999</c:v>
                </c:pt>
                <c:pt idx="45">
                  <c:v>134.65799999999999</c:v>
                </c:pt>
                <c:pt idx="46">
                  <c:v>134.65799999999999</c:v>
                </c:pt>
                <c:pt idx="47">
                  <c:v>185.90600000000001</c:v>
                </c:pt>
                <c:pt idx="48">
                  <c:v>189.92</c:v>
                </c:pt>
                <c:pt idx="49">
                  <c:v>193.72399999999999</c:v>
                </c:pt>
                <c:pt idx="50">
                  <c:v>193.744</c:v>
                </c:pt>
                <c:pt idx="51">
                  <c:v>194.45400000000001</c:v>
                </c:pt>
                <c:pt idx="52">
                  <c:v>194.45400000000001</c:v>
                </c:pt>
              </c:numCache>
            </c:numRef>
          </c:yVal>
          <c:smooth val="0"/>
        </c:ser>
        <c:ser>
          <c:idx val="3"/>
          <c:order val="2"/>
          <c:tx>
            <c:strRef>
              <c:f>Tabelle1!$H$9</c:f>
              <c:strCache>
                <c:ptCount val="1"/>
                <c:pt idx="0">
                  <c:v>1.- 15. Juni</c:v>
                </c:pt>
              </c:strCache>
            </c:strRef>
          </c:tx>
          <c:spPr>
            <a:ln w="28575">
              <a:noFill/>
            </a:ln>
          </c:spPr>
          <c:marker>
            <c:symbol val="circle"/>
            <c:size val="8"/>
            <c:spPr>
              <a:solidFill>
                <a:srgbClr val="FF0000"/>
              </a:solidFill>
              <a:ln>
                <a:solidFill>
                  <a:srgbClr val="000000"/>
                </a:solidFill>
                <a:prstDash val="solid"/>
              </a:ln>
            </c:spPr>
          </c:marker>
          <c:xVal>
            <c:numRef>
              <c:f>Tabelle1!$G$10:$G$258</c:f>
              <c:numCache>
                <c:formatCode>0.000</c:formatCode>
                <c:ptCount val="249"/>
                <c:pt idx="0">
                  <c:v>708.34199999999998</c:v>
                </c:pt>
                <c:pt idx="1">
                  <c:v>721.32100000000003</c:v>
                </c:pt>
                <c:pt idx="2">
                  <c:v>742.80799999999999</c:v>
                </c:pt>
                <c:pt idx="3">
                  <c:v>754.47299999999996</c:v>
                </c:pt>
                <c:pt idx="4">
                  <c:v>777.8</c:v>
                </c:pt>
                <c:pt idx="5">
                  <c:v>820.35299999999995</c:v>
                </c:pt>
                <c:pt idx="6">
                  <c:v>820.36</c:v>
                </c:pt>
                <c:pt idx="7">
                  <c:v>772.44</c:v>
                </c:pt>
                <c:pt idx="8">
                  <c:v>733.17700000000002</c:v>
                </c:pt>
                <c:pt idx="9">
                  <c:v>733.17700000000002</c:v>
                </c:pt>
                <c:pt idx="10">
                  <c:v>738.21699999999998</c:v>
                </c:pt>
                <c:pt idx="11">
                  <c:v>738.23299999999995</c:v>
                </c:pt>
                <c:pt idx="12">
                  <c:v>727.51900000000001</c:v>
                </c:pt>
                <c:pt idx="13">
                  <c:v>780.42499999999995</c:v>
                </c:pt>
                <c:pt idx="14">
                  <c:v>780.375</c:v>
                </c:pt>
                <c:pt idx="15">
                  <c:v>757.76</c:v>
                </c:pt>
                <c:pt idx="16">
                  <c:v>764.53200000000004</c:v>
                </c:pt>
                <c:pt idx="17">
                  <c:v>807.93399999999997</c:v>
                </c:pt>
                <c:pt idx="18">
                  <c:v>806.55399999999997</c:v>
                </c:pt>
                <c:pt idx="19">
                  <c:v>822.64499999999998</c:v>
                </c:pt>
                <c:pt idx="20">
                  <c:v>827.02</c:v>
                </c:pt>
                <c:pt idx="21">
                  <c:v>815.952</c:v>
                </c:pt>
                <c:pt idx="22">
                  <c:v>788.3</c:v>
                </c:pt>
                <c:pt idx="23">
                  <c:v>722.28499999999997</c:v>
                </c:pt>
                <c:pt idx="24">
                  <c:v>722.27099999999996</c:v>
                </c:pt>
                <c:pt idx="25">
                  <c:v>779.92499999999995</c:v>
                </c:pt>
                <c:pt idx="26">
                  <c:v>802.04700000000003</c:v>
                </c:pt>
                <c:pt idx="27">
                  <c:v>802.46299999999997</c:v>
                </c:pt>
                <c:pt idx="28">
                  <c:v>808.06200000000001</c:v>
                </c:pt>
                <c:pt idx="29">
                  <c:v>808.06200000000001</c:v>
                </c:pt>
                <c:pt idx="30">
                  <c:v>808.93200000000002</c:v>
                </c:pt>
                <c:pt idx="31">
                  <c:v>822.18499999999995</c:v>
                </c:pt>
                <c:pt idx="32">
                  <c:v>780.13499999999999</c:v>
                </c:pt>
                <c:pt idx="33">
                  <c:v>780.13499999999999</c:v>
                </c:pt>
                <c:pt idx="34">
                  <c:v>773.33799999999997</c:v>
                </c:pt>
                <c:pt idx="35">
                  <c:v>774.08799999999997</c:v>
                </c:pt>
                <c:pt idx="36">
                  <c:v>774.08799999999997</c:v>
                </c:pt>
                <c:pt idx="37">
                  <c:v>765.65</c:v>
                </c:pt>
                <c:pt idx="38">
                  <c:v>765.65</c:v>
                </c:pt>
                <c:pt idx="39">
                  <c:v>768.84699999999998</c:v>
                </c:pt>
                <c:pt idx="40">
                  <c:v>768.84699999999998</c:v>
                </c:pt>
                <c:pt idx="41">
                  <c:v>767.66899999999998</c:v>
                </c:pt>
                <c:pt idx="42">
                  <c:v>750.39</c:v>
                </c:pt>
                <c:pt idx="43">
                  <c:v>748.83</c:v>
                </c:pt>
                <c:pt idx="44">
                  <c:v>748.83</c:v>
                </c:pt>
                <c:pt idx="45">
                  <c:v>748.50900000000001</c:v>
                </c:pt>
                <c:pt idx="46">
                  <c:v>748.48199999999997</c:v>
                </c:pt>
                <c:pt idx="47">
                  <c:v>747.64</c:v>
                </c:pt>
                <c:pt idx="48">
                  <c:v>750.17100000000005</c:v>
                </c:pt>
                <c:pt idx="49">
                  <c:v>735.26400000000001</c:v>
                </c:pt>
                <c:pt idx="50">
                  <c:v>752.26300000000003</c:v>
                </c:pt>
                <c:pt idx="51">
                  <c:v>753.51300000000003</c:v>
                </c:pt>
                <c:pt idx="52">
                  <c:v>781.03499999999997</c:v>
                </c:pt>
                <c:pt idx="53">
                  <c:v>778.75</c:v>
                </c:pt>
                <c:pt idx="54">
                  <c:v>778.74</c:v>
                </c:pt>
                <c:pt idx="55">
                  <c:v>764.42</c:v>
                </c:pt>
                <c:pt idx="56">
                  <c:v>764.22</c:v>
                </c:pt>
                <c:pt idx="57">
                  <c:v>760.72</c:v>
                </c:pt>
                <c:pt idx="58">
                  <c:v>804.01800000000003</c:v>
                </c:pt>
                <c:pt idx="59">
                  <c:v>804.01800000000003</c:v>
                </c:pt>
                <c:pt idx="60">
                  <c:v>801.76300000000003</c:v>
                </c:pt>
                <c:pt idx="61">
                  <c:v>801.76300000000003</c:v>
                </c:pt>
                <c:pt idx="62">
                  <c:v>819.45</c:v>
                </c:pt>
                <c:pt idx="63">
                  <c:v>819.45500000000004</c:v>
                </c:pt>
                <c:pt idx="64">
                  <c:v>772.73099999999999</c:v>
                </c:pt>
                <c:pt idx="65">
                  <c:v>776.50400000000002</c:v>
                </c:pt>
                <c:pt idx="66">
                  <c:v>771.85400000000004</c:v>
                </c:pt>
                <c:pt idx="67">
                  <c:v>762.33</c:v>
                </c:pt>
                <c:pt idx="68">
                  <c:v>765.94</c:v>
                </c:pt>
                <c:pt idx="69">
                  <c:v>765.94</c:v>
                </c:pt>
                <c:pt idx="70">
                  <c:v>762.96500000000003</c:v>
                </c:pt>
                <c:pt idx="71">
                  <c:v>787.18</c:v>
                </c:pt>
                <c:pt idx="72">
                  <c:v>787.18</c:v>
                </c:pt>
                <c:pt idx="73">
                  <c:v>762.33</c:v>
                </c:pt>
                <c:pt idx="74">
                  <c:v>744.08</c:v>
                </c:pt>
                <c:pt idx="75">
                  <c:v>744.05</c:v>
                </c:pt>
                <c:pt idx="76">
                  <c:v>742.46500000000003</c:v>
                </c:pt>
                <c:pt idx="77">
                  <c:v>745.92</c:v>
                </c:pt>
                <c:pt idx="78">
                  <c:v>738.81600000000003</c:v>
                </c:pt>
                <c:pt idx="79">
                  <c:v>738.80600000000004</c:v>
                </c:pt>
                <c:pt idx="80">
                  <c:v>747.93399999999997</c:v>
                </c:pt>
                <c:pt idx="81">
                  <c:v>779</c:v>
                </c:pt>
                <c:pt idx="82">
                  <c:v>777.68</c:v>
                </c:pt>
                <c:pt idx="83">
                  <c:v>800.88099999999997</c:v>
                </c:pt>
                <c:pt idx="84">
                  <c:v>806.10799999999995</c:v>
                </c:pt>
                <c:pt idx="85">
                  <c:v>813.25199999999995</c:v>
                </c:pt>
                <c:pt idx="86">
                  <c:v>818.16</c:v>
                </c:pt>
                <c:pt idx="87">
                  <c:v>818.16</c:v>
                </c:pt>
                <c:pt idx="88">
                  <c:v>813.52499999999998</c:v>
                </c:pt>
                <c:pt idx="89">
                  <c:v>772.73099999999999</c:v>
                </c:pt>
                <c:pt idx="90">
                  <c:v>776.72799999999995</c:v>
                </c:pt>
                <c:pt idx="91">
                  <c:v>775.24900000000002</c:v>
                </c:pt>
                <c:pt idx="92">
                  <c:v>772.73099999999999</c:v>
                </c:pt>
                <c:pt idx="93">
                  <c:v>763.69600000000003</c:v>
                </c:pt>
                <c:pt idx="94">
                  <c:v>746.43499999999995</c:v>
                </c:pt>
                <c:pt idx="95">
                  <c:v>733.60799999999995</c:v>
                </c:pt>
                <c:pt idx="96">
                  <c:v>761.25699999999995</c:v>
                </c:pt>
                <c:pt idx="97">
                  <c:v>761.35400000000004</c:v>
                </c:pt>
                <c:pt idx="98">
                  <c:v>771.76</c:v>
                </c:pt>
                <c:pt idx="99">
                  <c:v>778.75</c:v>
                </c:pt>
                <c:pt idx="100">
                  <c:v>818.68</c:v>
                </c:pt>
                <c:pt idx="101">
                  <c:v>777.86500000000001</c:v>
                </c:pt>
                <c:pt idx="102">
                  <c:v>777.86500000000001</c:v>
                </c:pt>
                <c:pt idx="103">
                  <c:v>773.52700000000004</c:v>
                </c:pt>
                <c:pt idx="104">
                  <c:v>773.52700000000004</c:v>
                </c:pt>
                <c:pt idx="105">
                  <c:v>759.11300000000006</c:v>
                </c:pt>
                <c:pt idx="106">
                  <c:v>764.65700000000004</c:v>
                </c:pt>
                <c:pt idx="107">
                  <c:v>767.75900000000001</c:v>
                </c:pt>
                <c:pt idx="108">
                  <c:v>760</c:v>
                </c:pt>
                <c:pt idx="109">
                  <c:v>734.76599999999996</c:v>
                </c:pt>
                <c:pt idx="110">
                  <c:v>734.76599999999996</c:v>
                </c:pt>
                <c:pt idx="111">
                  <c:v>762.4</c:v>
                </c:pt>
                <c:pt idx="112">
                  <c:v>782.26300000000003</c:v>
                </c:pt>
                <c:pt idx="113">
                  <c:v>819.05100000000004</c:v>
                </c:pt>
                <c:pt idx="114">
                  <c:v>814.09199999999998</c:v>
                </c:pt>
                <c:pt idx="115">
                  <c:v>786.88</c:v>
                </c:pt>
                <c:pt idx="116">
                  <c:v>764.74300000000005</c:v>
                </c:pt>
                <c:pt idx="117">
                  <c:v>751.51400000000001</c:v>
                </c:pt>
                <c:pt idx="118">
                  <c:v>751.51400000000001</c:v>
                </c:pt>
                <c:pt idx="119">
                  <c:v>700.06</c:v>
                </c:pt>
                <c:pt idx="120">
                  <c:v>698.447</c:v>
                </c:pt>
                <c:pt idx="121">
                  <c:v>698.447</c:v>
                </c:pt>
                <c:pt idx="122">
                  <c:v>775.95</c:v>
                </c:pt>
                <c:pt idx="123">
                  <c:v>788.82</c:v>
                </c:pt>
                <c:pt idx="124">
                  <c:v>788.46500000000003</c:v>
                </c:pt>
                <c:pt idx="125">
                  <c:v>791.68799999999999</c:v>
                </c:pt>
                <c:pt idx="126">
                  <c:v>807.505</c:v>
                </c:pt>
                <c:pt idx="127">
                  <c:v>807.505</c:v>
                </c:pt>
                <c:pt idx="128">
                  <c:v>812.08100000000002</c:v>
                </c:pt>
                <c:pt idx="129">
                  <c:v>812.08100000000002</c:v>
                </c:pt>
                <c:pt idx="130">
                  <c:v>812.20399999999995</c:v>
                </c:pt>
                <c:pt idx="131">
                  <c:v>820.68899999999996</c:v>
                </c:pt>
                <c:pt idx="132">
                  <c:v>813.51700000000005</c:v>
                </c:pt>
                <c:pt idx="133">
                  <c:v>820.221</c:v>
                </c:pt>
                <c:pt idx="134">
                  <c:v>728.62099999999998</c:v>
                </c:pt>
                <c:pt idx="135">
                  <c:v>728.62099999999998</c:v>
                </c:pt>
                <c:pt idx="136">
                  <c:v>777.47</c:v>
                </c:pt>
                <c:pt idx="137">
                  <c:v>774.26199999999994</c:v>
                </c:pt>
                <c:pt idx="138">
                  <c:v>808.28200000000004</c:v>
                </c:pt>
                <c:pt idx="139">
                  <c:v>807.61199999999997</c:v>
                </c:pt>
                <c:pt idx="140">
                  <c:v>813.45399999999995</c:v>
                </c:pt>
                <c:pt idx="141">
                  <c:v>813.45399999999995</c:v>
                </c:pt>
                <c:pt idx="142">
                  <c:v>823.11699999999996</c:v>
                </c:pt>
                <c:pt idx="143">
                  <c:v>787.13</c:v>
                </c:pt>
                <c:pt idx="144">
                  <c:v>787.13</c:v>
                </c:pt>
                <c:pt idx="145">
                  <c:v>762.76099999999997</c:v>
                </c:pt>
                <c:pt idx="146">
                  <c:v>709.53399999999999</c:v>
                </c:pt>
                <c:pt idx="147">
                  <c:v>724.57100000000003</c:v>
                </c:pt>
                <c:pt idx="148">
                  <c:v>723.70100000000002</c:v>
                </c:pt>
                <c:pt idx="149">
                  <c:v>723.68600000000004</c:v>
                </c:pt>
                <c:pt idx="150">
                  <c:v>740.54399999999998</c:v>
                </c:pt>
                <c:pt idx="151">
                  <c:v>760.755</c:v>
                </c:pt>
                <c:pt idx="152">
                  <c:v>763.84500000000003</c:v>
                </c:pt>
                <c:pt idx="153">
                  <c:v>763.84</c:v>
                </c:pt>
                <c:pt idx="154">
                  <c:v>784.12699999999995</c:v>
                </c:pt>
                <c:pt idx="155">
                  <c:v>785.02599999999995</c:v>
                </c:pt>
                <c:pt idx="156">
                  <c:v>785.42399999999998</c:v>
                </c:pt>
                <c:pt idx="157">
                  <c:v>785.42399999999998</c:v>
                </c:pt>
                <c:pt idx="158">
                  <c:v>782.971</c:v>
                </c:pt>
                <c:pt idx="159">
                  <c:v>782.971</c:v>
                </c:pt>
                <c:pt idx="160">
                  <c:v>801.60500000000002</c:v>
                </c:pt>
                <c:pt idx="161">
                  <c:v>808.51199999999994</c:v>
                </c:pt>
                <c:pt idx="162">
                  <c:v>812.28499999999997</c:v>
                </c:pt>
                <c:pt idx="163">
                  <c:v>816.43</c:v>
                </c:pt>
                <c:pt idx="164">
                  <c:v>775.42700000000002</c:v>
                </c:pt>
                <c:pt idx="165">
                  <c:v>775.42700000000002</c:v>
                </c:pt>
                <c:pt idx="166">
                  <c:v>767.87900000000002</c:v>
                </c:pt>
                <c:pt idx="167">
                  <c:v>767.87900000000002</c:v>
                </c:pt>
                <c:pt idx="168">
                  <c:v>718.67499999999995</c:v>
                </c:pt>
                <c:pt idx="169">
                  <c:v>727.96199999999999</c:v>
                </c:pt>
                <c:pt idx="170">
                  <c:v>734.55600000000004</c:v>
                </c:pt>
                <c:pt idx="171">
                  <c:v>736.35</c:v>
                </c:pt>
                <c:pt idx="172">
                  <c:v>736.35</c:v>
                </c:pt>
                <c:pt idx="173">
                  <c:v>736.35</c:v>
                </c:pt>
                <c:pt idx="174">
                  <c:v>726.52200000000005</c:v>
                </c:pt>
                <c:pt idx="175">
                  <c:v>726.50099999999998</c:v>
                </c:pt>
                <c:pt idx="176">
                  <c:v>729.45500000000004</c:v>
                </c:pt>
                <c:pt idx="177">
                  <c:v>740.8</c:v>
                </c:pt>
                <c:pt idx="178">
                  <c:v>777.47</c:v>
                </c:pt>
                <c:pt idx="179">
                  <c:v>783.97799999999995</c:v>
                </c:pt>
                <c:pt idx="180">
                  <c:v>766.46</c:v>
                </c:pt>
                <c:pt idx="181">
                  <c:v>766.46</c:v>
                </c:pt>
                <c:pt idx="182">
                  <c:v>778.23099999999999</c:v>
                </c:pt>
                <c:pt idx="183">
                  <c:v>764.34500000000003</c:v>
                </c:pt>
                <c:pt idx="184">
                  <c:v>764.34500000000003</c:v>
                </c:pt>
                <c:pt idx="185">
                  <c:v>827.87099999999998</c:v>
                </c:pt>
                <c:pt idx="186">
                  <c:v>825.47299999999996</c:v>
                </c:pt>
                <c:pt idx="187">
                  <c:v>823.47500000000002</c:v>
                </c:pt>
                <c:pt idx="188">
                  <c:v>823.44500000000005</c:v>
                </c:pt>
                <c:pt idx="189">
                  <c:v>764.7</c:v>
                </c:pt>
                <c:pt idx="190">
                  <c:v>760.7</c:v>
                </c:pt>
                <c:pt idx="191">
                  <c:v>751.04700000000003</c:v>
                </c:pt>
                <c:pt idx="192">
                  <c:v>776.7</c:v>
                </c:pt>
                <c:pt idx="193">
                  <c:v>766.34</c:v>
                </c:pt>
                <c:pt idx="194">
                  <c:v>763.12</c:v>
                </c:pt>
                <c:pt idx="195">
                  <c:v>763.15</c:v>
                </c:pt>
                <c:pt idx="196">
                  <c:v>762.12</c:v>
                </c:pt>
                <c:pt idx="197">
                  <c:v>763.58</c:v>
                </c:pt>
                <c:pt idx="198">
                  <c:v>788.40499999999997</c:v>
                </c:pt>
                <c:pt idx="199">
                  <c:v>788.41</c:v>
                </c:pt>
                <c:pt idx="200">
                  <c:v>791.846</c:v>
                </c:pt>
                <c:pt idx="201">
                  <c:v>803.28499999999997</c:v>
                </c:pt>
                <c:pt idx="202">
                  <c:v>803.03899999999999</c:v>
                </c:pt>
                <c:pt idx="203">
                  <c:v>803.03700000000003</c:v>
                </c:pt>
                <c:pt idx="204">
                  <c:v>772.14200000000005</c:v>
                </c:pt>
                <c:pt idx="205">
                  <c:v>775.93</c:v>
                </c:pt>
                <c:pt idx="206">
                  <c:v>771.79100000000005</c:v>
                </c:pt>
                <c:pt idx="207">
                  <c:v>786.99</c:v>
                </c:pt>
                <c:pt idx="208">
                  <c:v>788.9</c:v>
                </c:pt>
                <c:pt idx="209">
                  <c:v>788.9</c:v>
                </c:pt>
                <c:pt idx="210">
                  <c:v>787.66</c:v>
                </c:pt>
                <c:pt idx="211">
                  <c:v>759.66</c:v>
                </c:pt>
                <c:pt idx="212">
                  <c:v>759.66</c:v>
                </c:pt>
                <c:pt idx="213">
                  <c:v>758.39800000000002</c:v>
                </c:pt>
                <c:pt idx="214">
                  <c:v>719.54</c:v>
                </c:pt>
                <c:pt idx="215">
                  <c:v>729.66499999999996</c:v>
                </c:pt>
                <c:pt idx="216">
                  <c:v>719.54399999999998</c:v>
                </c:pt>
                <c:pt idx="217">
                  <c:v>760.52</c:v>
                </c:pt>
                <c:pt idx="218">
                  <c:v>788.57399999999996</c:v>
                </c:pt>
                <c:pt idx="219">
                  <c:v>790.02</c:v>
                </c:pt>
                <c:pt idx="220">
                  <c:v>790.02</c:v>
                </c:pt>
                <c:pt idx="221">
                  <c:v>782.97799999999995</c:v>
                </c:pt>
                <c:pt idx="222">
                  <c:v>782.75</c:v>
                </c:pt>
                <c:pt idx="223">
                  <c:v>807.98</c:v>
                </c:pt>
                <c:pt idx="224">
                  <c:v>826.79</c:v>
                </c:pt>
                <c:pt idx="225">
                  <c:v>827.27700000000004</c:v>
                </c:pt>
                <c:pt idx="226">
                  <c:v>827.14</c:v>
                </c:pt>
                <c:pt idx="227">
                  <c:v>766.61199999999997</c:v>
                </c:pt>
                <c:pt idx="228">
                  <c:v>705.54300000000001</c:v>
                </c:pt>
                <c:pt idx="229">
                  <c:v>707.66300000000001</c:v>
                </c:pt>
                <c:pt idx="230">
                  <c:v>760.79600000000005</c:v>
                </c:pt>
                <c:pt idx="231">
                  <c:v>784.59500000000003</c:v>
                </c:pt>
                <c:pt idx="232">
                  <c:v>788.56299999999999</c:v>
                </c:pt>
                <c:pt idx="233">
                  <c:v>782.80899999999997</c:v>
                </c:pt>
                <c:pt idx="234">
                  <c:v>783.21</c:v>
                </c:pt>
                <c:pt idx="235">
                  <c:v>808.02300000000002</c:v>
                </c:pt>
                <c:pt idx="236">
                  <c:v>754.54100000000005</c:v>
                </c:pt>
                <c:pt idx="237">
                  <c:v>734.12400000000002</c:v>
                </c:pt>
                <c:pt idx="238">
                  <c:v>745.00300000000004</c:v>
                </c:pt>
                <c:pt idx="239">
                  <c:v>738.00900000000001</c:v>
                </c:pt>
                <c:pt idx="240">
                  <c:v>778.8</c:v>
                </c:pt>
                <c:pt idx="241">
                  <c:v>778.07500000000005</c:v>
                </c:pt>
                <c:pt idx="242">
                  <c:v>808.06700000000001</c:v>
                </c:pt>
                <c:pt idx="243">
                  <c:v>811.74199999999996</c:v>
                </c:pt>
                <c:pt idx="244">
                  <c:v>812.197</c:v>
                </c:pt>
                <c:pt idx="245">
                  <c:v>812.197</c:v>
                </c:pt>
                <c:pt idx="246">
                  <c:v>825.28899999999999</c:v>
                </c:pt>
                <c:pt idx="247">
                  <c:v>740.45699999999999</c:v>
                </c:pt>
                <c:pt idx="248">
                  <c:v>740.45799999999997</c:v>
                </c:pt>
              </c:numCache>
            </c:numRef>
          </c:xVal>
          <c:yVal>
            <c:numRef>
              <c:f>Tabelle1!$H$10:$H$258</c:f>
              <c:numCache>
                <c:formatCode>0.000</c:formatCode>
                <c:ptCount val="249"/>
                <c:pt idx="0">
                  <c:v>166.249</c:v>
                </c:pt>
                <c:pt idx="1">
                  <c:v>178.94</c:v>
                </c:pt>
                <c:pt idx="2">
                  <c:v>171.30600000000001</c:v>
                </c:pt>
                <c:pt idx="3">
                  <c:v>177.494</c:v>
                </c:pt>
                <c:pt idx="4">
                  <c:v>176.27500000000001</c:v>
                </c:pt>
                <c:pt idx="5">
                  <c:v>187.917</c:v>
                </c:pt>
                <c:pt idx="6">
                  <c:v>187.92</c:v>
                </c:pt>
                <c:pt idx="7">
                  <c:v>201.37799999999999</c:v>
                </c:pt>
                <c:pt idx="8">
                  <c:v>171.09</c:v>
                </c:pt>
                <c:pt idx="9">
                  <c:v>171.09</c:v>
                </c:pt>
                <c:pt idx="10">
                  <c:v>185.072</c:v>
                </c:pt>
                <c:pt idx="11">
                  <c:v>185.054</c:v>
                </c:pt>
                <c:pt idx="12">
                  <c:v>170.429</c:v>
                </c:pt>
                <c:pt idx="13">
                  <c:v>181.95</c:v>
                </c:pt>
                <c:pt idx="14">
                  <c:v>181.97499999999999</c:v>
                </c:pt>
                <c:pt idx="15">
                  <c:v>172.26</c:v>
                </c:pt>
                <c:pt idx="16">
                  <c:v>134.70400000000001</c:v>
                </c:pt>
                <c:pt idx="17">
                  <c:v>127.279</c:v>
                </c:pt>
                <c:pt idx="18">
                  <c:v>128.35499999999999</c:v>
                </c:pt>
                <c:pt idx="19">
                  <c:v>191.33699999999999</c:v>
                </c:pt>
                <c:pt idx="20">
                  <c:v>206.05</c:v>
                </c:pt>
                <c:pt idx="21">
                  <c:v>187.631</c:v>
                </c:pt>
                <c:pt idx="22">
                  <c:v>192.75</c:v>
                </c:pt>
                <c:pt idx="23">
                  <c:v>179.785</c:v>
                </c:pt>
                <c:pt idx="24">
                  <c:v>179.78200000000001</c:v>
                </c:pt>
                <c:pt idx="25">
                  <c:v>182.375</c:v>
                </c:pt>
                <c:pt idx="26">
                  <c:v>132.48400000000001</c:v>
                </c:pt>
                <c:pt idx="27">
                  <c:v>136.517</c:v>
                </c:pt>
                <c:pt idx="28">
                  <c:v>126.38200000000001</c:v>
                </c:pt>
                <c:pt idx="29">
                  <c:v>126.38200000000001</c:v>
                </c:pt>
                <c:pt idx="30">
                  <c:v>125.357</c:v>
                </c:pt>
                <c:pt idx="31">
                  <c:v>189.077</c:v>
                </c:pt>
                <c:pt idx="32">
                  <c:v>202.422</c:v>
                </c:pt>
                <c:pt idx="33">
                  <c:v>202.22399999999999</c:v>
                </c:pt>
                <c:pt idx="34">
                  <c:v>199.727</c:v>
                </c:pt>
                <c:pt idx="35">
                  <c:v>198.73400000000001</c:v>
                </c:pt>
                <c:pt idx="36">
                  <c:v>198.73400000000001</c:v>
                </c:pt>
                <c:pt idx="37">
                  <c:v>205.73</c:v>
                </c:pt>
                <c:pt idx="38">
                  <c:v>205.73</c:v>
                </c:pt>
                <c:pt idx="39">
                  <c:v>188.91499999999999</c:v>
                </c:pt>
                <c:pt idx="40">
                  <c:v>188.91499999999999</c:v>
                </c:pt>
                <c:pt idx="41">
                  <c:v>190.14099999999999</c:v>
                </c:pt>
                <c:pt idx="42">
                  <c:v>189.89</c:v>
                </c:pt>
                <c:pt idx="43">
                  <c:v>187.76900000000001</c:v>
                </c:pt>
                <c:pt idx="44">
                  <c:v>187.76900000000001</c:v>
                </c:pt>
                <c:pt idx="45">
                  <c:v>185.53299999999999</c:v>
                </c:pt>
                <c:pt idx="46">
                  <c:v>185.53299999999999</c:v>
                </c:pt>
                <c:pt idx="47">
                  <c:v>185.91200000000001</c:v>
                </c:pt>
                <c:pt idx="48">
                  <c:v>182.99</c:v>
                </c:pt>
                <c:pt idx="49">
                  <c:v>185.81399999999999</c:v>
                </c:pt>
                <c:pt idx="50">
                  <c:v>165.11500000000001</c:v>
                </c:pt>
                <c:pt idx="51">
                  <c:v>171.62299999999999</c:v>
                </c:pt>
                <c:pt idx="52">
                  <c:v>184.22800000000001</c:v>
                </c:pt>
                <c:pt idx="53">
                  <c:v>180.15</c:v>
                </c:pt>
                <c:pt idx="54">
                  <c:v>180.15</c:v>
                </c:pt>
                <c:pt idx="55">
                  <c:v>165.61</c:v>
                </c:pt>
                <c:pt idx="56">
                  <c:v>165.61</c:v>
                </c:pt>
                <c:pt idx="57">
                  <c:v>179.16</c:v>
                </c:pt>
                <c:pt idx="58">
                  <c:v>130.91</c:v>
                </c:pt>
                <c:pt idx="59">
                  <c:v>130.91</c:v>
                </c:pt>
                <c:pt idx="60">
                  <c:v>130.59700000000001</c:v>
                </c:pt>
                <c:pt idx="61">
                  <c:v>130.59700000000001</c:v>
                </c:pt>
                <c:pt idx="62">
                  <c:v>187.709</c:v>
                </c:pt>
                <c:pt idx="63">
                  <c:v>187.71100000000001</c:v>
                </c:pt>
                <c:pt idx="64">
                  <c:v>203.18700000000001</c:v>
                </c:pt>
                <c:pt idx="65">
                  <c:v>198.15299999999999</c:v>
                </c:pt>
                <c:pt idx="66">
                  <c:v>204.35300000000001</c:v>
                </c:pt>
                <c:pt idx="67">
                  <c:v>206.22499999999999</c:v>
                </c:pt>
                <c:pt idx="68">
                  <c:v>206.31</c:v>
                </c:pt>
                <c:pt idx="69">
                  <c:v>206.31</c:v>
                </c:pt>
                <c:pt idx="70">
                  <c:v>205.46</c:v>
                </c:pt>
                <c:pt idx="71">
                  <c:v>194.5</c:v>
                </c:pt>
                <c:pt idx="72">
                  <c:v>194.5</c:v>
                </c:pt>
                <c:pt idx="73">
                  <c:v>206.22499999999999</c:v>
                </c:pt>
                <c:pt idx="74">
                  <c:v>188.39500000000001</c:v>
                </c:pt>
                <c:pt idx="75">
                  <c:v>188.435</c:v>
                </c:pt>
                <c:pt idx="76">
                  <c:v>187.98500000000001</c:v>
                </c:pt>
                <c:pt idx="77">
                  <c:v>183.99</c:v>
                </c:pt>
                <c:pt idx="78">
                  <c:v>187.38399999999999</c:v>
                </c:pt>
                <c:pt idx="79">
                  <c:v>187.441</c:v>
                </c:pt>
                <c:pt idx="80">
                  <c:v>173.53800000000001</c:v>
                </c:pt>
                <c:pt idx="81">
                  <c:v>178.75</c:v>
                </c:pt>
                <c:pt idx="82">
                  <c:v>176.57499999999999</c:v>
                </c:pt>
                <c:pt idx="83">
                  <c:v>133.572</c:v>
                </c:pt>
                <c:pt idx="84">
                  <c:v>127.43899999999999</c:v>
                </c:pt>
                <c:pt idx="85">
                  <c:v>185.95699999999999</c:v>
                </c:pt>
                <c:pt idx="86">
                  <c:v>187.661</c:v>
                </c:pt>
                <c:pt idx="87">
                  <c:v>187.661</c:v>
                </c:pt>
                <c:pt idx="88">
                  <c:v>185.95699999999999</c:v>
                </c:pt>
                <c:pt idx="89">
                  <c:v>203.18700000000001</c:v>
                </c:pt>
                <c:pt idx="90">
                  <c:v>198.3</c:v>
                </c:pt>
                <c:pt idx="91">
                  <c:v>197.46899999999999</c:v>
                </c:pt>
                <c:pt idx="92">
                  <c:v>203.18700000000001</c:v>
                </c:pt>
                <c:pt idx="93">
                  <c:v>190.70500000000001</c:v>
                </c:pt>
                <c:pt idx="94">
                  <c:v>189.184</c:v>
                </c:pt>
                <c:pt idx="95">
                  <c:v>162.68199999999999</c:v>
                </c:pt>
                <c:pt idx="96">
                  <c:v>146.881</c:v>
                </c:pt>
                <c:pt idx="97">
                  <c:v>146.941</c:v>
                </c:pt>
                <c:pt idx="98">
                  <c:v>172.4</c:v>
                </c:pt>
                <c:pt idx="99">
                  <c:v>175.67500000000001</c:v>
                </c:pt>
                <c:pt idx="100">
                  <c:v>186.24299999999999</c:v>
                </c:pt>
                <c:pt idx="101">
                  <c:v>201.37</c:v>
                </c:pt>
                <c:pt idx="102">
                  <c:v>201.37</c:v>
                </c:pt>
                <c:pt idx="103">
                  <c:v>200.66</c:v>
                </c:pt>
                <c:pt idx="104">
                  <c:v>200.66</c:v>
                </c:pt>
                <c:pt idx="105">
                  <c:v>210.87700000000001</c:v>
                </c:pt>
                <c:pt idx="106">
                  <c:v>206.917</c:v>
                </c:pt>
                <c:pt idx="107">
                  <c:v>190.202</c:v>
                </c:pt>
                <c:pt idx="108">
                  <c:v>186.52</c:v>
                </c:pt>
                <c:pt idx="109">
                  <c:v>162.29300000000001</c:v>
                </c:pt>
                <c:pt idx="110">
                  <c:v>162.29300000000001</c:v>
                </c:pt>
                <c:pt idx="111">
                  <c:v>168.5</c:v>
                </c:pt>
                <c:pt idx="112">
                  <c:v>150.613</c:v>
                </c:pt>
                <c:pt idx="113">
                  <c:v>188.06299999999999</c:v>
                </c:pt>
                <c:pt idx="114">
                  <c:v>185.226</c:v>
                </c:pt>
                <c:pt idx="115">
                  <c:v>194.68</c:v>
                </c:pt>
                <c:pt idx="116">
                  <c:v>190.53299999999999</c:v>
                </c:pt>
                <c:pt idx="117">
                  <c:v>185.12299999999999</c:v>
                </c:pt>
                <c:pt idx="118">
                  <c:v>185.12299999999999</c:v>
                </c:pt>
                <c:pt idx="119">
                  <c:v>171.244</c:v>
                </c:pt>
                <c:pt idx="120">
                  <c:v>168.85</c:v>
                </c:pt>
                <c:pt idx="121">
                  <c:v>168.85</c:v>
                </c:pt>
                <c:pt idx="122">
                  <c:v>166.82</c:v>
                </c:pt>
                <c:pt idx="123">
                  <c:v>152.95599999999999</c:v>
                </c:pt>
                <c:pt idx="124">
                  <c:v>153.398</c:v>
                </c:pt>
                <c:pt idx="125">
                  <c:v>161.90299999999999</c:v>
                </c:pt>
                <c:pt idx="126">
                  <c:v>183.35900000000001</c:v>
                </c:pt>
                <c:pt idx="127">
                  <c:v>183.35900000000001</c:v>
                </c:pt>
                <c:pt idx="128">
                  <c:v>185.114</c:v>
                </c:pt>
                <c:pt idx="129">
                  <c:v>185.114</c:v>
                </c:pt>
                <c:pt idx="130">
                  <c:v>185.07499999999999</c:v>
                </c:pt>
                <c:pt idx="131">
                  <c:v>192.92400000000001</c:v>
                </c:pt>
                <c:pt idx="132">
                  <c:v>185.93600000000001</c:v>
                </c:pt>
                <c:pt idx="133">
                  <c:v>188.06299999999999</c:v>
                </c:pt>
                <c:pt idx="134">
                  <c:v>170.55199999999999</c:v>
                </c:pt>
                <c:pt idx="135">
                  <c:v>170.55199999999999</c:v>
                </c:pt>
                <c:pt idx="136">
                  <c:v>166.79</c:v>
                </c:pt>
                <c:pt idx="137">
                  <c:v>141.42599999999999</c:v>
                </c:pt>
                <c:pt idx="138">
                  <c:v>184.30099999999999</c:v>
                </c:pt>
                <c:pt idx="139">
                  <c:v>185.13300000000001</c:v>
                </c:pt>
                <c:pt idx="140">
                  <c:v>187.071</c:v>
                </c:pt>
                <c:pt idx="141">
                  <c:v>187.071</c:v>
                </c:pt>
                <c:pt idx="142">
                  <c:v>190.42400000000001</c:v>
                </c:pt>
                <c:pt idx="143">
                  <c:v>193.77</c:v>
                </c:pt>
                <c:pt idx="144">
                  <c:v>193.77</c:v>
                </c:pt>
                <c:pt idx="145">
                  <c:v>197.39</c:v>
                </c:pt>
                <c:pt idx="146">
                  <c:v>169.553</c:v>
                </c:pt>
                <c:pt idx="147">
                  <c:v>182.52500000000001</c:v>
                </c:pt>
                <c:pt idx="148">
                  <c:v>181.643</c:v>
                </c:pt>
                <c:pt idx="149">
                  <c:v>181.63800000000001</c:v>
                </c:pt>
                <c:pt idx="150">
                  <c:v>168.3</c:v>
                </c:pt>
                <c:pt idx="151">
                  <c:v>147.45599999999999</c:v>
                </c:pt>
                <c:pt idx="152">
                  <c:v>146.03299999999999</c:v>
                </c:pt>
                <c:pt idx="153">
                  <c:v>146.06299999999999</c:v>
                </c:pt>
                <c:pt idx="154">
                  <c:v>188.83799999999999</c:v>
                </c:pt>
                <c:pt idx="155">
                  <c:v>153.935</c:v>
                </c:pt>
                <c:pt idx="156">
                  <c:v>155.45500000000001</c:v>
                </c:pt>
                <c:pt idx="157">
                  <c:v>155.45500000000001</c:v>
                </c:pt>
                <c:pt idx="158">
                  <c:v>151.42699999999999</c:v>
                </c:pt>
                <c:pt idx="159">
                  <c:v>151.42699999999999</c:v>
                </c:pt>
                <c:pt idx="160">
                  <c:v>131.20500000000001</c:v>
                </c:pt>
                <c:pt idx="161">
                  <c:v>127.32599999999999</c:v>
                </c:pt>
                <c:pt idx="162">
                  <c:v>186.35499999999999</c:v>
                </c:pt>
                <c:pt idx="163">
                  <c:v>186.548</c:v>
                </c:pt>
                <c:pt idx="164">
                  <c:v>197.64699999999999</c:v>
                </c:pt>
                <c:pt idx="165">
                  <c:v>197.64699999999999</c:v>
                </c:pt>
                <c:pt idx="166">
                  <c:v>190.08600000000001</c:v>
                </c:pt>
                <c:pt idx="167">
                  <c:v>190.08600000000001</c:v>
                </c:pt>
                <c:pt idx="168">
                  <c:v>178.822</c:v>
                </c:pt>
                <c:pt idx="169">
                  <c:v>183.57599999999999</c:v>
                </c:pt>
                <c:pt idx="170">
                  <c:v>165.41200000000001</c:v>
                </c:pt>
                <c:pt idx="171">
                  <c:v>181.631</c:v>
                </c:pt>
                <c:pt idx="172">
                  <c:v>181.631</c:v>
                </c:pt>
                <c:pt idx="173">
                  <c:v>181.631</c:v>
                </c:pt>
                <c:pt idx="174">
                  <c:v>167.53700000000001</c:v>
                </c:pt>
                <c:pt idx="175">
                  <c:v>167.52</c:v>
                </c:pt>
                <c:pt idx="176">
                  <c:v>171.09299999999999</c:v>
                </c:pt>
                <c:pt idx="177">
                  <c:v>165.01</c:v>
                </c:pt>
                <c:pt idx="178">
                  <c:v>166.14</c:v>
                </c:pt>
                <c:pt idx="179">
                  <c:v>186.22800000000001</c:v>
                </c:pt>
                <c:pt idx="180">
                  <c:v>162.13999999999999</c:v>
                </c:pt>
                <c:pt idx="181">
                  <c:v>162.13999999999999</c:v>
                </c:pt>
                <c:pt idx="182">
                  <c:v>143.97399999999999</c:v>
                </c:pt>
                <c:pt idx="183">
                  <c:v>134.482</c:v>
                </c:pt>
                <c:pt idx="184">
                  <c:v>134.482</c:v>
                </c:pt>
                <c:pt idx="185">
                  <c:v>193.524</c:v>
                </c:pt>
                <c:pt idx="186">
                  <c:v>192.57</c:v>
                </c:pt>
                <c:pt idx="187">
                  <c:v>203.94</c:v>
                </c:pt>
                <c:pt idx="188">
                  <c:v>203.88</c:v>
                </c:pt>
                <c:pt idx="189">
                  <c:v>188.22</c:v>
                </c:pt>
                <c:pt idx="190">
                  <c:v>189.31</c:v>
                </c:pt>
                <c:pt idx="191">
                  <c:v>194.08</c:v>
                </c:pt>
                <c:pt idx="192">
                  <c:v>167.66</c:v>
                </c:pt>
                <c:pt idx="193">
                  <c:v>162.96</c:v>
                </c:pt>
                <c:pt idx="194">
                  <c:v>168.76</c:v>
                </c:pt>
                <c:pt idx="195">
                  <c:v>168.76499999999999</c:v>
                </c:pt>
                <c:pt idx="196">
                  <c:v>172.08</c:v>
                </c:pt>
                <c:pt idx="197">
                  <c:v>172.1</c:v>
                </c:pt>
                <c:pt idx="198">
                  <c:v>153.73500000000001</c:v>
                </c:pt>
                <c:pt idx="199">
                  <c:v>153.72200000000001</c:v>
                </c:pt>
                <c:pt idx="200">
                  <c:v>160.80600000000001</c:v>
                </c:pt>
                <c:pt idx="201">
                  <c:v>138.74700000000001</c:v>
                </c:pt>
                <c:pt idx="202">
                  <c:v>140.62299999999999</c:v>
                </c:pt>
                <c:pt idx="203">
                  <c:v>140.61099999999999</c:v>
                </c:pt>
                <c:pt idx="204">
                  <c:v>201.33099999999999</c:v>
                </c:pt>
                <c:pt idx="205">
                  <c:v>198.85900000000001</c:v>
                </c:pt>
                <c:pt idx="206">
                  <c:v>201.768</c:v>
                </c:pt>
                <c:pt idx="207">
                  <c:v>194.14</c:v>
                </c:pt>
                <c:pt idx="208">
                  <c:v>193.715</c:v>
                </c:pt>
                <c:pt idx="209">
                  <c:v>193.715</c:v>
                </c:pt>
                <c:pt idx="210">
                  <c:v>192.8</c:v>
                </c:pt>
                <c:pt idx="211">
                  <c:v>186.34</c:v>
                </c:pt>
                <c:pt idx="212">
                  <c:v>186.34</c:v>
                </c:pt>
                <c:pt idx="213">
                  <c:v>201.37899999999999</c:v>
                </c:pt>
                <c:pt idx="214">
                  <c:v>178.42699999999999</c:v>
                </c:pt>
                <c:pt idx="215">
                  <c:v>180.94399999999999</c:v>
                </c:pt>
                <c:pt idx="216">
                  <c:v>178.40600000000001</c:v>
                </c:pt>
                <c:pt idx="217">
                  <c:v>174.64</c:v>
                </c:pt>
                <c:pt idx="218">
                  <c:v>157.548</c:v>
                </c:pt>
                <c:pt idx="219">
                  <c:v>161.405</c:v>
                </c:pt>
                <c:pt idx="220">
                  <c:v>161.405</c:v>
                </c:pt>
                <c:pt idx="221">
                  <c:v>151.33500000000001</c:v>
                </c:pt>
                <c:pt idx="222">
                  <c:v>151.078</c:v>
                </c:pt>
                <c:pt idx="223">
                  <c:v>184.34399999999999</c:v>
                </c:pt>
                <c:pt idx="224">
                  <c:v>195.22399999999999</c:v>
                </c:pt>
                <c:pt idx="225">
                  <c:v>195.72200000000001</c:v>
                </c:pt>
                <c:pt idx="226">
                  <c:v>206.32</c:v>
                </c:pt>
                <c:pt idx="227">
                  <c:v>190.15600000000001</c:v>
                </c:pt>
                <c:pt idx="228">
                  <c:v>163.33500000000001</c:v>
                </c:pt>
                <c:pt idx="229">
                  <c:v>171.67599999999999</c:v>
                </c:pt>
                <c:pt idx="230">
                  <c:v>147.178</c:v>
                </c:pt>
                <c:pt idx="231">
                  <c:v>190.51599999999999</c:v>
                </c:pt>
                <c:pt idx="232">
                  <c:v>153.31700000000001</c:v>
                </c:pt>
                <c:pt idx="233">
                  <c:v>150.79599999999999</c:v>
                </c:pt>
                <c:pt idx="234">
                  <c:v>151.029</c:v>
                </c:pt>
                <c:pt idx="235">
                  <c:v>184.48599999999999</c:v>
                </c:pt>
                <c:pt idx="236">
                  <c:v>188.24299999999999</c:v>
                </c:pt>
                <c:pt idx="237">
                  <c:v>161.80099999999999</c:v>
                </c:pt>
                <c:pt idx="238">
                  <c:v>183.49799999999999</c:v>
                </c:pt>
                <c:pt idx="239">
                  <c:v>187.71600000000001</c:v>
                </c:pt>
                <c:pt idx="240">
                  <c:v>176.02500000000001</c:v>
                </c:pt>
                <c:pt idx="241">
                  <c:v>176.05</c:v>
                </c:pt>
                <c:pt idx="242">
                  <c:v>184.67400000000001</c:v>
                </c:pt>
                <c:pt idx="243">
                  <c:v>184.86699999999999</c:v>
                </c:pt>
                <c:pt idx="244">
                  <c:v>184.98</c:v>
                </c:pt>
                <c:pt idx="245">
                  <c:v>184.98</c:v>
                </c:pt>
                <c:pt idx="246">
                  <c:v>188.79499999999999</c:v>
                </c:pt>
                <c:pt idx="247">
                  <c:v>189.46600000000001</c:v>
                </c:pt>
                <c:pt idx="248">
                  <c:v>189.5</c:v>
                </c:pt>
              </c:numCache>
            </c:numRef>
          </c:yVal>
          <c:smooth val="0"/>
        </c:ser>
        <c:ser>
          <c:idx val="4"/>
          <c:order val="3"/>
          <c:tx>
            <c:strRef>
              <c:f>Tabelle1!$K$9</c:f>
              <c:strCache>
                <c:ptCount val="1"/>
                <c:pt idx="0">
                  <c:v>16.- 30. Juni</c:v>
                </c:pt>
              </c:strCache>
            </c:strRef>
          </c:tx>
          <c:spPr>
            <a:ln w="28575">
              <a:noFill/>
            </a:ln>
          </c:spPr>
          <c:marker>
            <c:symbol val="circle"/>
            <c:size val="8"/>
            <c:spPr>
              <a:solidFill>
                <a:srgbClr val="FFFF00"/>
              </a:solidFill>
              <a:ln>
                <a:solidFill>
                  <a:srgbClr val="000000"/>
                </a:solidFill>
                <a:prstDash val="solid"/>
              </a:ln>
            </c:spPr>
          </c:marker>
          <c:xVal>
            <c:numRef>
              <c:f>Tabelle1!$J$10:$J$1000</c:f>
              <c:numCache>
                <c:formatCode>0.000</c:formatCode>
                <c:ptCount val="991"/>
                <c:pt idx="0">
                  <c:v>775.32</c:v>
                </c:pt>
                <c:pt idx="1">
                  <c:v>781.23199999999997</c:v>
                </c:pt>
                <c:pt idx="2">
                  <c:v>779.27499999999998</c:v>
                </c:pt>
                <c:pt idx="3">
                  <c:v>782.26300000000003</c:v>
                </c:pt>
                <c:pt idx="4">
                  <c:v>829.85</c:v>
                </c:pt>
                <c:pt idx="5">
                  <c:v>826.851</c:v>
                </c:pt>
                <c:pt idx="6">
                  <c:v>826.79</c:v>
                </c:pt>
                <c:pt idx="7">
                  <c:v>820.274</c:v>
                </c:pt>
                <c:pt idx="8">
                  <c:v>828.22400000000005</c:v>
                </c:pt>
                <c:pt idx="9">
                  <c:v>828.22400000000005</c:v>
                </c:pt>
                <c:pt idx="10">
                  <c:v>706.75800000000004</c:v>
                </c:pt>
                <c:pt idx="11">
                  <c:v>725.65099999999995</c:v>
                </c:pt>
                <c:pt idx="12">
                  <c:v>734.56700000000001</c:v>
                </c:pt>
                <c:pt idx="13">
                  <c:v>730.5</c:v>
                </c:pt>
                <c:pt idx="14">
                  <c:v>730.5</c:v>
                </c:pt>
                <c:pt idx="15">
                  <c:v>761.67100000000005</c:v>
                </c:pt>
                <c:pt idx="16">
                  <c:v>747.85400000000004</c:v>
                </c:pt>
                <c:pt idx="17">
                  <c:v>784.98599999999999</c:v>
                </c:pt>
                <c:pt idx="18">
                  <c:v>784.66499999999996</c:v>
                </c:pt>
                <c:pt idx="19">
                  <c:v>771.90099999999995</c:v>
                </c:pt>
                <c:pt idx="20">
                  <c:v>780.279</c:v>
                </c:pt>
                <c:pt idx="21">
                  <c:v>821.13300000000004</c:v>
                </c:pt>
                <c:pt idx="22">
                  <c:v>771.52700000000004</c:v>
                </c:pt>
                <c:pt idx="23">
                  <c:v>771.52700000000004</c:v>
                </c:pt>
                <c:pt idx="24">
                  <c:v>771.10500000000002</c:v>
                </c:pt>
                <c:pt idx="25">
                  <c:v>771.10500000000002</c:v>
                </c:pt>
                <c:pt idx="26">
                  <c:v>734.68499999999995</c:v>
                </c:pt>
                <c:pt idx="27">
                  <c:v>734.56200000000001</c:v>
                </c:pt>
                <c:pt idx="28">
                  <c:v>762.86599999999999</c:v>
                </c:pt>
                <c:pt idx="29">
                  <c:v>820.93499999999995</c:v>
                </c:pt>
                <c:pt idx="30">
                  <c:v>705.18399999999997</c:v>
                </c:pt>
                <c:pt idx="31">
                  <c:v>781.47</c:v>
                </c:pt>
                <c:pt idx="32">
                  <c:v>787.51099999999997</c:v>
                </c:pt>
                <c:pt idx="33">
                  <c:v>789.64599999999996</c:v>
                </c:pt>
                <c:pt idx="34">
                  <c:v>826.16</c:v>
                </c:pt>
                <c:pt idx="35">
                  <c:v>725.94</c:v>
                </c:pt>
                <c:pt idx="36">
                  <c:v>778.62099999999998</c:v>
                </c:pt>
                <c:pt idx="37">
                  <c:v>732.98400000000004</c:v>
                </c:pt>
                <c:pt idx="38">
                  <c:v>826.45500000000004</c:v>
                </c:pt>
                <c:pt idx="39">
                  <c:v>826.45</c:v>
                </c:pt>
                <c:pt idx="40">
                  <c:v>754.23</c:v>
                </c:pt>
                <c:pt idx="41">
                  <c:v>754.22400000000005</c:v>
                </c:pt>
                <c:pt idx="42">
                  <c:v>800.63300000000004</c:v>
                </c:pt>
                <c:pt idx="43">
                  <c:v>800.63400000000001</c:v>
                </c:pt>
                <c:pt idx="44">
                  <c:v>765.46100000000001</c:v>
                </c:pt>
                <c:pt idx="45">
                  <c:v>734</c:v>
                </c:pt>
                <c:pt idx="46">
                  <c:v>783.35500000000002</c:v>
                </c:pt>
                <c:pt idx="47">
                  <c:v>808.10699999999997</c:v>
                </c:pt>
                <c:pt idx="48">
                  <c:v>809.27700000000004</c:v>
                </c:pt>
                <c:pt idx="49">
                  <c:v>826.19</c:v>
                </c:pt>
                <c:pt idx="50">
                  <c:v>818.09299999999996</c:v>
                </c:pt>
                <c:pt idx="51">
                  <c:v>747.45399999999995</c:v>
                </c:pt>
                <c:pt idx="52">
                  <c:v>747.45399999999995</c:v>
                </c:pt>
                <c:pt idx="53">
                  <c:v>783.048</c:v>
                </c:pt>
                <c:pt idx="54">
                  <c:v>805.69600000000003</c:v>
                </c:pt>
                <c:pt idx="55">
                  <c:v>805.69600000000003</c:v>
                </c:pt>
                <c:pt idx="56">
                  <c:v>801.68799999999999</c:v>
                </c:pt>
                <c:pt idx="57">
                  <c:v>819.26099999999997</c:v>
                </c:pt>
                <c:pt idx="58">
                  <c:v>819.26300000000003</c:v>
                </c:pt>
                <c:pt idx="59">
                  <c:v>775.85900000000004</c:v>
                </c:pt>
                <c:pt idx="60">
                  <c:v>801.48800000000006</c:v>
                </c:pt>
                <c:pt idx="61">
                  <c:v>764.44899999999996</c:v>
                </c:pt>
                <c:pt idx="62">
                  <c:v>804.96600000000001</c:v>
                </c:pt>
              </c:numCache>
            </c:numRef>
          </c:xVal>
          <c:yVal>
            <c:numRef>
              <c:f>Tabelle1!$K$10:$K$1000</c:f>
              <c:numCache>
                <c:formatCode>0.000</c:formatCode>
                <c:ptCount val="991"/>
                <c:pt idx="0">
                  <c:v>169.02</c:v>
                </c:pt>
                <c:pt idx="1">
                  <c:v>183.02199999999999</c:v>
                </c:pt>
                <c:pt idx="2">
                  <c:v>180.875</c:v>
                </c:pt>
                <c:pt idx="3">
                  <c:v>150.613</c:v>
                </c:pt>
                <c:pt idx="4">
                  <c:v>193.27699999999999</c:v>
                </c:pt>
                <c:pt idx="5">
                  <c:v>193.298</c:v>
                </c:pt>
                <c:pt idx="6">
                  <c:v>207.12</c:v>
                </c:pt>
                <c:pt idx="7">
                  <c:v>189.56800000000001</c:v>
                </c:pt>
                <c:pt idx="8">
                  <c:v>194.61500000000001</c:v>
                </c:pt>
                <c:pt idx="9">
                  <c:v>194.61500000000001</c:v>
                </c:pt>
                <c:pt idx="10">
                  <c:v>171.52799999999999</c:v>
                </c:pt>
                <c:pt idx="11">
                  <c:v>182.227</c:v>
                </c:pt>
                <c:pt idx="12">
                  <c:v>161.916</c:v>
                </c:pt>
                <c:pt idx="13">
                  <c:v>180.911</c:v>
                </c:pt>
                <c:pt idx="14">
                  <c:v>180.911</c:v>
                </c:pt>
                <c:pt idx="15">
                  <c:v>147.25</c:v>
                </c:pt>
                <c:pt idx="16">
                  <c:v>172.357</c:v>
                </c:pt>
                <c:pt idx="17">
                  <c:v>190.67599999999999</c:v>
                </c:pt>
                <c:pt idx="18">
                  <c:v>190.51300000000001</c:v>
                </c:pt>
                <c:pt idx="19">
                  <c:v>147.82499999999999</c:v>
                </c:pt>
                <c:pt idx="20">
                  <c:v>145.48599999999999</c:v>
                </c:pt>
                <c:pt idx="21">
                  <c:v>193.66499999999999</c:v>
                </c:pt>
                <c:pt idx="22">
                  <c:v>189.46899999999999</c:v>
                </c:pt>
                <c:pt idx="23">
                  <c:v>189.46899999999999</c:v>
                </c:pt>
                <c:pt idx="24">
                  <c:v>189.80099999999999</c:v>
                </c:pt>
                <c:pt idx="25">
                  <c:v>189.80099999999999</c:v>
                </c:pt>
                <c:pt idx="26">
                  <c:v>160.505</c:v>
                </c:pt>
                <c:pt idx="27">
                  <c:v>160.768</c:v>
                </c:pt>
                <c:pt idx="28">
                  <c:v>146.25</c:v>
                </c:pt>
                <c:pt idx="29">
                  <c:v>202.47499999999999</c:v>
                </c:pt>
                <c:pt idx="30">
                  <c:v>161.89400000000001</c:v>
                </c:pt>
                <c:pt idx="31">
                  <c:v>168.94</c:v>
                </c:pt>
                <c:pt idx="32">
                  <c:v>154.625</c:v>
                </c:pt>
                <c:pt idx="33">
                  <c:v>160.274</c:v>
                </c:pt>
                <c:pt idx="34">
                  <c:v>204.75</c:v>
                </c:pt>
                <c:pt idx="35">
                  <c:v>183.82300000000001</c:v>
                </c:pt>
                <c:pt idx="36">
                  <c:v>142.44800000000001</c:v>
                </c:pt>
                <c:pt idx="37">
                  <c:v>123.962</c:v>
                </c:pt>
                <c:pt idx="38">
                  <c:v>205.6</c:v>
                </c:pt>
                <c:pt idx="39">
                  <c:v>205.6</c:v>
                </c:pt>
                <c:pt idx="40">
                  <c:v>180.81</c:v>
                </c:pt>
                <c:pt idx="41">
                  <c:v>180.79900000000001</c:v>
                </c:pt>
                <c:pt idx="42">
                  <c:v>134.90299999999999</c:v>
                </c:pt>
                <c:pt idx="43">
                  <c:v>134.90799999999999</c:v>
                </c:pt>
                <c:pt idx="44">
                  <c:v>164.964</c:v>
                </c:pt>
                <c:pt idx="45">
                  <c:v>154</c:v>
                </c:pt>
                <c:pt idx="46">
                  <c:v>151.244</c:v>
                </c:pt>
                <c:pt idx="47">
                  <c:v>184.535</c:v>
                </c:pt>
                <c:pt idx="48">
                  <c:v>184.25</c:v>
                </c:pt>
                <c:pt idx="49">
                  <c:v>207.60499999999999</c:v>
                </c:pt>
                <c:pt idx="50">
                  <c:v>187.4</c:v>
                </c:pt>
                <c:pt idx="51">
                  <c:v>172.357</c:v>
                </c:pt>
                <c:pt idx="52">
                  <c:v>172.357</c:v>
                </c:pt>
                <c:pt idx="53">
                  <c:v>151.381</c:v>
                </c:pt>
                <c:pt idx="54">
                  <c:v>125.1</c:v>
                </c:pt>
                <c:pt idx="55">
                  <c:v>125.1</c:v>
                </c:pt>
                <c:pt idx="56">
                  <c:v>178.80799999999999</c:v>
                </c:pt>
                <c:pt idx="57">
                  <c:v>189.93299999999999</c:v>
                </c:pt>
                <c:pt idx="58">
                  <c:v>189.928</c:v>
                </c:pt>
                <c:pt idx="59">
                  <c:v>198.56399999999999</c:v>
                </c:pt>
                <c:pt idx="60">
                  <c:v>163.96</c:v>
                </c:pt>
                <c:pt idx="61">
                  <c:v>166.53200000000001</c:v>
                </c:pt>
                <c:pt idx="62">
                  <c:v>183.27199999999999</c:v>
                </c:pt>
              </c:numCache>
            </c:numRef>
          </c:yVal>
          <c:smooth val="0"/>
        </c:ser>
        <c:ser>
          <c:idx val="2"/>
          <c:order val="4"/>
          <c:tx>
            <c:strRef>
              <c:f>Tabelle1!$N$9</c:f>
              <c:strCache>
                <c:ptCount val="1"/>
                <c:pt idx="0">
                  <c:v>ab 1. Juli</c:v>
                </c:pt>
              </c:strCache>
            </c:strRef>
          </c:tx>
          <c:spPr>
            <a:ln w="28575">
              <a:noFill/>
            </a:ln>
          </c:spPr>
          <c:marker>
            <c:symbol val="circle"/>
            <c:size val="8"/>
            <c:spPr>
              <a:solidFill>
                <a:schemeClr val="tx1"/>
              </a:solidFill>
              <a:ln>
                <a:solidFill>
                  <a:srgbClr val="000000"/>
                </a:solidFill>
                <a:prstDash val="solid"/>
              </a:ln>
            </c:spPr>
          </c:marker>
          <c:xVal>
            <c:numRef>
              <c:f>Tabelle1!$M$10:$M$1268</c:f>
              <c:numCache>
                <c:formatCode>0.000</c:formatCode>
                <c:ptCount val="1259"/>
                <c:pt idx="0">
                  <c:v>743.5</c:v>
                </c:pt>
                <c:pt idx="1">
                  <c:v>743.5</c:v>
                </c:pt>
                <c:pt idx="2">
                  <c:v>801.48800000000006</c:v>
                </c:pt>
                <c:pt idx="3">
                  <c:v>791.22</c:v>
                </c:pt>
                <c:pt idx="4">
                  <c:v>762.755</c:v>
                </c:pt>
                <c:pt idx="5">
                  <c:v>762.06</c:v>
                </c:pt>
                <c:pt idx="6">
                  <c:v>788.79399999999998</c:v>
                </c:pt>
                <c:pt idx="7">
                  <c:v>788.79399999999998</c:v>
                </c:pt>
                <c:pt idx="8">
                  <c:v>758.18100000000004</c:v>
                </c:pt>
                <c:pt idx="9">
                  <c:v>785.31899999999996</c:v>
                </c:pt>
                <c:pt idx="10">
                  <c:v>762.53800000000001</c:v>
                </c:pt>
              </c:numCache>
            </c:numRef>
          </c:xVal>
          <c:yVal>
            <c:numRef>
              <c:f>Tabelle1!$N$10:$N$1268</c:f>
              <c:numCache>
                <c:formatCode>0.000</c:formatCode>
                <c:ptCount val="1259"/>
                <c:pt idx="0">
                  <c:v>174.73</c:v>
                </c:pt>
                <c:pt idx="1">
                  <c:v>174.73</c:v>
                </c:pt>
                <c:pt idx="2">
                  <c:v>163.96</c:v>
                </c:pt>
                <c:pt idx="3">
                  <c:v>192.7</c:v>
                </c:pt>
                <c:pt idx="4">
                  <c:v>169.35</c:v>
                </c:pt>
                <c:pt idx="5">
                  <c:v>172.62</c:v>
                </c:pt>
                <c:pt idx="6">
                  <c:v>159.51599999999999</c:v>
                </c:pt>
                <c:pt idx="7">
                  <c:v>159.51599999999999</c:v>
                </c:pt>
                <c:pt idx="8">
                  <c:v>149.53299999999999</c:v>
                </c:pt>
                <c:pt idx="9">
                  <c:v>184.703</c:v>
                </c:pt>
                <c:pt idx="10">
                  <c:v>146.655</c:v>
                </c:pt>
              </c:numCache>
            </c:numRef>
          </c:yVal>
          <c:smooth val="0"/>
        </c:ser>
        <c:dLbls>
          <c:showLegendKey val="0"/>
          <c:showVal val="0"/>
          <c:showCatName val="0"/>
          <c:showSerName val="0"/>
          <c:showPercent val="0"/>
          <c:showBubbleSize val="0"/>
        </c:dLbls>
        <c:axId val="84661760"/>
        <c:axId val="84663680"/>
      </c:scatterChart>
      <c:valAx>
        <c:axId val="84661760"/>
        <c:scaling>
          <c:orientation val="minMax"/>
          <c:max val="840"/>
          <c:min val="690"/>
        </c:scaling>
        <c:delete val="0"/>
        <c:axPos val="b"/>
        <c:majorGridlines>
          <c:spPr>
            <a:ln w="12700">
              <a:solidFill>
                <a:srgbClr val="FFFFFF"/>
              </a:solidFill>
              <a:prstDash val="solid"/>
            </a:ln>
          </c:spPr>
        </c:majorGridlines>
        <c:numFmt formatCode="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4663680"/>
        <c:crossesAt val="120"/>
        <c:crossBetween val="midCat"/>
        <c:majorUnit val="10"/>
        <c:minorUnit val="2"/>
      </c:valAx>
      <c:valAx>
        <c:axId val="84663680"/>
        <c:scaling>
          <c:orientation val="minMax"/>
          <c:max val="220"/>
          <c:min val="120"/>
        </c:scaling>
        <c:delete val="0"/>
        <c:axPos val="l"/>
        <c:majorGridlines>
          <c:spPr>
            <a:ln w="12700">
              <a:solidFill>
                <a:srgbClr val="FFFFFF"/>
              </a:solidFill>
              <a:prstDash val="solid"/>
            </a:ln>
          </c:spPr>
        </c:majorGridlines>
        <c:numFmt formatCode="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4661760"/>
        <c:crossesAt val="690"/>
        <c:crossBetween val="midCat"/>
      </c:valAx>
      <c:spPr>
        <a:blipFill dpi="0" rotWithShape="0">
          <a:blip xmlns:r="http://schemas.openxmlformats.org/officeDocument/2006/relationships" r:embed="rId2"/>
          <a:srcRect/>
          <a:stretch>
            <a:fillRect/>
          </a:stretch>
        </a:blipFill>
        <a:ln w="12700">
          <a:solidFill>
            <a:srgbClr val="000000"/>
          </a:solidFill>
          <a:prstDash val="solid"/>
        </a:ln>
      </c:spPr>
    </c:plotArea>
    <c:legend>
      <c:legendPos val="r"/>
      <c:layout>
        <c:manualLayout>
          <c:xMode val="edge"/>
          <c:yMode val="edge"/>
          <c:x val="0.83693389301770815"/>
          <c:y val="0.72175980975029719"/>
          <c:w val="0.12288879713735205"/>
          <c:h val="0.21007290095525388"/>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de-DE"/>
        </a:p>
      </c:txPr>
    </c:legend>
    <c:plotVisOnly val="1"/>
    <c:dispBlanksAs val="gap"/>
    <c:showDLblsOverMax val="0"/>
  </c:chart>
  <c:spPr>
    <a:noFill/>
    <a:ln w="9525">
      <a:noFill/>
    </a:ln>
  </c:spPr>
  <c:txPr>
    <a:bodyPr/>
    <a:lstStyle/>
    <a:p>
      <a:pPr>
        <a:defRPr sz="1050" b="0" i="0" u="none" strike="noStrike" baseline="0">
          <a:solidFill>
            <a:srgbClr val="000000"/>
          </a:solidFill>
          <a:latin typeface="Arial"/>
          <a:ea typeface="Arial"/>
          <a:cs typeface="Arial"/>
        </a:defRPr>
      </a:pPr>
      <a:endParaRPr lang="de-D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241212495496883E-2"/>
          <c:y val="2.4570356005202607E-2"/>
          <c:w val="0.89316576604395037"/>
          <c:h val="0.90884226266969392"/>
        </c:manualLayout>
      </c:layout>
      <c:scatterChart>
        <c:scatterStyle val="lineMarker"/>
        <c:varyColors val="0"/>
        <c:ser>
          <c:idx val="0"/>
          <c:order val="0"/>
          <c:tx>
            <c:strRef>
              <c:f>Tabelle1!$B$9</c:f>
              <c:strCache>
                <c:ptCount val="1"/>
                <c:pt idx="0">
                  <c:v>bis 15. Mai</c:v>
                </c:pt>
              </c:strCache>
            </c:strRef>
          </c:tx>
          <c:spPr>
            <a:ln w="28575">
              <a:noFill/>
            </a:ln>
          </c:spPr>
          <c:marker>
            <c:symbol val="circle"/>
            <c:size val="8"/>
            <c:spPr>
              <a:solidFill>
                <a:srgbClr val="0070C0"/>
              </a:solidFill>
              <a:ln>
                <a:solidFill>
                  <a:srgbClr val="000000"/>
                </a:solidFill>
                <a:prstDash val="solid"/>
              </a:ln>
            </c:spPr>
          </c:marker>
          <c:xVal>
            <c:numRef>
              <c:f>Tabelle1!$A$10:$A$1000</c:f>
              <c:numCache>
                <c:formatCode>0.000</c:formatCode>
                <c:ptCount val="991"/>
                <c:pt idx="0">
                  <c:v>761.88</c:v>
                </c:pt>
                <c:pt idx="1">
                  <c:v>762.12</c:v>
                </c:pt>
              </c:numCache>
            </c:numRef>
          </c:xVal>
          <c:yVal>
            <c:numRef>
              <c:f>Tabelle1!$B$10:$B$1000</c:f>
              <c:numCache>
                <c:formatCode>0.000</c:formatCode>
                <c:ptCount val="991"/>
                <c:pt idx="0">
                  <c:v>171.22</c:v>
                </c:pt>
                <c:pt idx="1">
                  <c:v>171.28</c:v>
                </c:pt>
              </c:numCache>
            </c:numRef>
          </c:yVal>
          <c:smooth val="0"/>
        </c:ser>
        <c:ser>
          <c:idx val="1"/>
          <c:order val="1"/>
          <c:tx>
            <c:strRef>
              <c:f>Tabelle1!$E$9</c:f>
              <c:strCache>
                <c:ptCount val="1"/>
                <c:pt idx="0">
                  <c:v>16.- 31. Mai</c:v>
                </c:pt>
              </c:strCache>
            </c:strRef>
          </c:tx>
          <c:spPr>
            <a:ln w="28575">
              <a:noFill/>
            </a:ln>
          </c:spPr>
          <c:marker>
            <c:symbol val="circle"/>
            <c:size val="8"/>
            <c:spPr>
              <a:solidFill>
                <a:srgbClr val="00FF00"/>
              </a:solidFill>
              <a:ln>
                <a:solidFill>
                  <a:srgbClr val="000000"/>
                </a:solidFill>
                <a:prstDash val="solid"/>
              </a:ln>
            </c:spPr>
          </c:marker>
          <c:xVal>
            <c:numRef>
              <c:f>Tabelle1!$D$10:$D$1000</c:f>
              <c:numCache>
                <c:formatCode>0.000</c:formatCode>
                <c:ptCount val="991"/>
                <c:pt idx="0">
                  <c:v>758.53</c:v>
                </c:pt>
                <c:pt idx="1">
                  <c:v>756.48599999999999</c:v>
                </c:pt>
                <c:pt idx="2">
                  <c:v>756.50800000000004</c:v>
                </c:pt>
                <c:pt idx="3">
                  <c:v>730.02599999999939</c:v>
                </c:pt>
                <c:pt idx="4">
                  <c:v>730.02599999999939</c:v>
                </c:pt>
                <c:pt idx="5">
                  <c:v>773.04599999999948</c:v>
                </c:pt>
                <c:pt idx="6">
                  <c:v>721.62800000000004</c:v>
                </c:pt>
                <c:pt idx="7">
                  <c:v>721.62900000000002</c:v>
                </c:pt>
                <c:pt idx="8">
                  <c:v>736.22</c:v>
                </c:pt>
                <c:pt idx="9">
                  <c:v>736.22</c:v>
                </c:pt>
                <c:pt idx="10">
                  <c:v>785.51800000000003</c:v>
                </c:pt>
                <c:pt idx="11">
                  <c:v>782.18000000000052</c:v>
                </c:pt>
                <c:pt idx="12">
                  <c:v>731.101</c:v>
                </c:pt>
                <c:pt idx="13">
                  <c:v>741.82699999999738</c:v>
                </c:pt>
                <c:pt idx="14">
                  <c:v>788.49</c:v>
                </c:pt>
                <c:pt idx="15">
                  <c:v>781.76</c:v>
                </c:pt>
                <c:pt idx="16">
                  <c:v>758.5</c:v>
                </c:pt>
                <c:pt idx="17">
                  <c:v>763.12900000000002</c:v>
                </c:pt>
                <c:pt idx="18">
                  <c:v>750.625</c:v>
                </c:pt>
                <c:pt idx="19">
                  <c:v>750.625</c:v>
                </c:pt>
                <c:pt idx="20">
                  <c:v>747.11800000000005</c:v>
                </c:pt>
                <c:pt idx="21">
                  <c:v>747.11800000000005</c:v>
                </c:pt>
                <c:pt idx="22">
                  <c:v>813.38099999999997</c:v>
                </c:pt>
                <c:pt idx="23">
                  <c:v>823.20799999999997</c:v>
                </c:pt>
                <c:pt idx="24">
                  <c:v>823.20799999999997</c:v>
                </c:pt>
                <c:pt idx="25">
                  <c:v>787.57</c:v>
                </c:pt>
                <c:pt idx="26">
                  <c:v>787.57</c:v>
                </c:pt>
                <c:pt idx="27">
                  <c:v>761.25900000000001</c:v>
                </c:pt>
                <c:pt idx="28">
                  <c:v>738.48900000000003</c:v>
                </c:pt>
                <c:pt idx="29">
                  <c:v>779.5</c:v>
                </c:pt>
                <c:pt idx="30">
                  <c:v>762.12</c:v>
                </c:pt>
                <c:pt idx="31">
                  <c:v>790.72799999999938</c:v>
                </c:pt>
                <c:pt idx="32">
                  <c:v>826.77500000000055</c:v>
                </c:pt>
                <c:pt idx="33">
                  <c:v>788.27000000000055</c:v>
                </c:pt>
                <c:pt idx="34">
                  <c:v>788.27000000000055</c:v>
                </c:pt>
                <c:pt idx="35">
                  <c:v>740.95299999999747</c:v>
                </c:pt>
                <c:pt idx="36">
                  <c:v>765.92599999999948</c:v>
                </c:pt>
                <c:pt idx="37">
                  <c:v>765.92599999999948</c:v>
                </c:pt>
                <c:pt idx="38">
                  <c:v>768.30699999999797</c:v>
                </c:pt>
                <c:pt idx="39">
                  <c:v>768.30699999999797</c:v>
                </c:pt>
                <c:pt idx="40">
                  <c:v>765.91199999999947</c:v>
                </c:pt>
                <c:pt idx="41">
                  <c:v>756.25699999999949</c:v>
                </c:pt>
                <c:pt idx="42">
                  <c:v>752.50099999999998</c:v>
                </c:pt>
                <c:pt idx="43">
                  <c:v>745.32199999999796</c:v>
                </c:pt>
                <c:pt idx="44">
                  <c:v>745.32199999999796</c:v>
                </c:pt>
                <c:pt idx="45">
                  <c:v>706.06499999999949</c:v>
                </c:pt>
                <c:pt idx="46">
                  <c:v>706.06599999999946</c:v>
                </c:pt>
                <c:pt idx="47">
                  <c:v>734.66499999999996</c:v>
                </c:pt>
                <c:pt idx="48">
                  <c:v>780.94999999999948</c:v>
                </c:pt>
                <c:pt idx="49">
                  <c:v>781.2</c:v>
                </c:pt>
                <c:pt idx="50">
                  <c:v>790.74300000000005</c:v>
                </c:pt>
                <c:pt idx="51">
                  <c:v>764.93</c:v>
                </c:pt>
                <c:pt idx="52">
                  <c:v>809.53399999999999</c:v>
                </c:pt>
                <c:pt idx="53">
                  <c:v>820.7</c:v>
                </c:pt>
                <c:pt idx="54">
                  <c:v>820.7</c:v>
                </c:pt>
                <c:pt idx="55">
                  <c:v>826.92</c:v>
                </c:pt>
                <c:pt idx="56">
                  <c:v>780.88199999999949</c:v>
                </c:pt>
                <c:pt idx="57">
                  <c:v>746.28900000000351</c:v>
                </c:pt>
                <c:pt idx="58">
                  <c:v>766.86799999999437</c:v>
                </c:pt>
                <c:pt idx="59">
                  <c:v>709.41399999999999</c:v>
                </c:pt>
                <c:pt idx="60">
                  <c:v>733.19</c:v>
                </c:pt>
                <c:pt idx="61">
                  <c:v>728.83399999999949</c:v>
                </c:pt>
                <c:pt idx="62">
                  <c:v>781.02499999999998</c:v>
                </c:pt>
                <c:pt idx="63">
                  <c:v>760.48599999999999</c:v>
                </c:pt>
                <c:pt idx="64">
                  <c:v>766.10199999999998</c:v>
                </c:pt>
                <c:pt idx="65">
                  <c:v>764.25099999999998</c:v>
                </c:pt>
                <c:pt idx="66">
                  <c:v>808.24099999999999</c:v>
                </c:pt>
                <c:pt idx="67">
                  <c:v>814.00900000000001</c:v>
                </c:pt>
                <c:pt idx="68">
                  <c:v>814.00900000000001</c:v>
                </c:pt>
                <c:pt idx="69">
                  <c:v>822.35599999999749</c:v>
                </c:pt>
                <c:pt idx="70">
                  <c:v>822.35599999999749</c:v>
                </c:pt>
                <c:pt idx="71">
                  <c:v>773.90199999999948</c:v>
                </c:pt>
                <c:pt idx="72">
                  <c:v>773.90199999999948</c:v>
                </c:pt>
                <c:pt idx="73">
                  <c:v>761.38</c:v>
                </c:pt>
                <c:pt idx="74">
                  <c:v>761.38</c:v>
                </c:pt>
                <c:pt idx="75">
                  <c:v>753.20100000000002</c:v>
                </c:pt>
                <c:pt idx="76">
                  <c:v>744.52699999999948</c:v>
                </c:pt>
              </c:numCache>
            </c:numRef>
          </c:xVal>
          <c:yVal>
            <c:numRef>
              <c:f>Tabelle1!$E$10:$E$1000</c:f>
              <c:numCache>
                <c:formatCode>0.000</c:formatCode>
                <c:ptCount val="991"/>
                <c:pt idx="0">
                  <c:v>210.12</c:v>
                </c:pt>
                <c:pt idx="1">
                  <c:v>145.92500000000001</c:v>
                </c:pt>
                <c:pt idx="2">
                  <c:v>145.97299999999998</c:v>
                </c:pt>
                <c:pt idx="3">
                  <c:v>122.298</c:v>
                </c:pt>
                <c:pt idx="4">
                  <c:v>122.298</c:v>
                </c:pt>
                <c:pt idx="5">
                  <c:v>199.517</c:v>
                </c:pt>
                <c:pt idx="6">
                  <c:v>179.80500000000001</c:v>
                </c:pt>
                <c:pt idx="7">
                  <c:v>179.75300000000001</c:v>
                </c:pt>
                <c:pt idx="8">
                  <c:v>181.14399999999998</c:v>
                </c:pt>
                <c:pt idx="9">
                  <c:v>181.14399999999998</c:v>
                </c:pt>
                <c:pt idx="10">
                  <c:v>151.44399999999999</c:v>
                </c:pt>
                <c:pt idx="11">
                  <c:v>196.78</c:v>
                </c:pt>
                <c:pt idx="12">
                  <c:v>182.15900000000002</c:v>
                </c:pt>
                <c:pt idx="13">
                  <c:v>157.06399999999999</c:v>
                </c:pt>
                <c:pt idx="14">
                  <c:v>153.39500000000001</c:v>
                </c:pt>
                <c:pt idx="15">
                  <c:v>195.10999999999999</c:v>
                </c:pt>
                <c:pt idx="16">
                  <c:v>172.06</c:v>
                </c:pt>
                <c:pt idx="17">
                  <c:v>196.39700000000047</c:v>
                </c:pt>
                <c:pt idx="18">
                  <c:v>189.64299999999997</c:v>
                </c:pt>
                <c:pt idx="19">
                  <c:v>189.64299999999997</c:v>
                </c:pt>
                <c:pt idx="20">
                  <c:v>187.81200000000001</c:v>
                </c:pt>
                <c:pt idx="21">
                  <c:v>187.81200000000001</c:v>
                </c:pt>
                <c:pt idx="22">
                  <c:v>188.67099999999999</c:v>
                </c:pt>
                <c:pt idx="23">
                  <c:v>189.80800000000067</c:v>
                </c:pt>
                <c:pt idx="24">
                  <c:v>189.80800000000067</c:v>
                </c:pt>
                <c:pt idx="25">
                  <c:v>193.62</c:v>
                </c:pt>
                <c:pt idx="26">
                  <c:v>193.61499999999998</c:v>
                </c:pt>
                <c:pt idx="27">
                  <c:v>199.92100000000067</c:v>
                </c:pt>
                <c:pt idx="28">
                  <c:v>188.10499999999999</c:v>
                </c:pt>
                <c:pt idx="29">
                  <c:v>182.25</c:v>
                </c:pt>
                <c:pt idx="30">
                  <c:v>179.52</c:v>
                </c:pt>
                <c:pt idx="31">
                  <c:v>162.23999999999998</c:v>
                </c:pt>
                <c:pt idx="32">
                  <c:v>207.46</c:v>
                </c:pt>
                <c:pt idx="33">
                  <c:v>192.7</c:v>
                </c:pt>
                <c:pt idx="34">
                  <c:v>192.7</c:v>
                </c:pt>
                <c:pt idx="35">
                  <c:v>182.40200000000004</c:v>
                </c:pt>
                <c:pt idx="36">
                  <c:v>202.03399999999999</c:v>
                </c:pt>
                <c:pt idx="37">
                  <c:v>202.03399999999999</c:v>
                </c:pt>
                <c:pt idx="38">
                  <c:v>203.946</c:v>
                </c:pt>
                <c:pt idx="39">
                  <c:v>203.946</c:v>
                </c:pt>
                <c:pt idx="40">
                  <c:v>203.20299999999997</c:v>
                </c:pt>
                <c:pt idx="41">
                  <c:v>189.047</c:v>
                </c:pt>
                <c:pt idx="42">
                  <c:v>187.107</c:v>
                </c:pt>
                <c:pt idx="43">
                  <c:v>187.69899999999998</c:v>
                </c:pt>
                <c:pt idx="44">
                  <c:v>187.69899999999998</c:v>
                </c:pt>
                <c:pt idx="45">
                  <c:v>163.50200000000001</c:v>
                </c:pt>
                <c:pt idx="46">
                  <c:v>163.5</c:v>
                </c:pt>
                <c:pt idx="47">
                  <c:v>176.71099999999998</c:v>
                </c:pt>
                <c:pt idx="48">
                  <c:v>184.47499999999999</c:v>
                </c:pt>
                <c:pt idx="49">
                  <c:v>182.47499999999999</c:v>
                </c:pt>
                <c:pt idx="50">
                  <c:v>162.20499999999998</c:v>
                </c:pt>
                <c:pt idx="51">
                  <c:v>134.726</c:v>
                </c:pt>
                <c:pt idx="52">
                  <c:v>184.44800000000001</c:v>
                </c:pt>
                <c:pt idx="53">
                  <c:v>188.13800000000001</c:v>
                </c:pt>
                <c:pt idx="54">
                  <c:v>188.13800000000001</c:v>
                </c:pt>
                <c:pt idx="55">
                  <c:v>194.465</c:v>
                </c:pt>
                <c:pt idx="56">
                  <c:v>204.28399999999999</c:v>
                </c:pt>
                <c:pt idx="57">
                  <c:v>184.792</c:v>
                </c:pt>
                <c:pt idx="58">
                  <c:v>190.238</c:v>
                </c:pt>
                <c:pt idx="59">
                  <c:v>169.64</c:v>
                </c:pt>
                <c:pt idx="60">
                  <c:v>171.006</c:v>
                </c:pt>
                <c:pt idx="61">
                  <c:v>170.405</c:v>
                </c:pt>
                <c:pt idx="62">
                  <c:v>184.3</c:v>
                </c:pt>
                <c:pt idx="63">
                  <c:v>133.84100000000001</c:v>
                </c:pt>
                <c:pt idx="64">
                  <c:v>135.91999999999999</c:v>
                </c:pt>
                <c:pt idx="65">
                  <c:v>134.69899999999998</c:v>
                </c:pt>
                <c:pt idx="66">
                  <c:v>184.27599999999998</c:v>
                </c:pt>
                <c:pt idx="67">
                  <c:v>185.005</c:v>
                </c:pt>
                <c:pt idx="68">
                  <c:v>185.005</c:v>
                </c:pt>
                <c:pt idx="69">
                  <c:v>189.22399999999999</c:v>
                </c:pt>
                <c:pt idx="70">
                  <c:v>189.22399999999999</c:v>
                </c:pt>
                <c:pt idx="71">
                  <c:v>198.82500000000007</c:v>
                </c:pt>
                <c:pt idx="72">
                  <c:v>198.70899999999997</c:v>
                </c:pt>
                <c:pt idx="73">
                  <c:v>182.8</c:v>
                </c:pt>
                <c:pt idx="74">
                  <c:v>182.8</c:v>
                </c:pt>
                <c:pt idx="75">
                  <c:v>187.74499999999998</c:v>
                </c:pt>
                <c:pt idx="76">
                  <c:v>186.494</c:v>
                </c:pt>
              </c:numCache>
            </c:numRef>
          </c:yVal>
          <c:smooth val="0"/>
        </c:ser>
        <c:ser>
          <c:idx val="3"/>
          <c:order val="2"/>
          <c:tx>
            <c:strRef>
              <c:f>Tabelle1!$H$9</c:f>
              <c:strCache>
                <c:ptCount val="1"/>
                <c:pt idx="0">
                  <c:v>1.- 15. Juni</c:v>
                </c:pt>
              </c:strCache>
            </c:strRef>
          </c:tx>
          <c:spPr>
            <a:ln w="28575">
              <a:noFill/>
            </a:ln>
          </c:spPr>
          <c:marker>
            <c:symbol val="circle"/>
            <c:size val="8"/>
            <c:spPr>
              <a:solidFill>
                <a:srgbClr val="FF0000"/>
              </a:solidFill>
              <a:ln>
                <a:solidFill>
                  <a:srgbClr val="000000"/>
                </a:solidFill>
                <a:prstDash val="solid"/>
              </a:ln>
            </c:spPr>
          </c:marker>
          <c:xVal>
            <c:numRef>
              <c:f>Tabelle1!$G$10:$G$178</c:f>
              <c:numCache>
                <c:formatCode>0.000</c:formatCode>
                <c:ptCount val="169"/>
                <c:pt idx="0">
                  <c:v>740.74</c:v>
                </c:pt>
                <c:pt idx="1">
                  <c:v>751.63400000000001</c:v>
                </c:pt>
                <c:pt idx="2">
                  <c:v>751.63400000000001</c:v>
                </c:pt>
                <c:pt idx="3">
                  <c:v>777.77500000000055</c:v>
                </c:pt>
                <c:pt idx="4">
                  <c:v>764.3</c:v>
                </c:pt>
                <c:pt idx="5">
                  <c:v>764.3</c:v>
                </c:pt>
                <c:pt idx="6">
                  <c:v>761.76499999999999</c:v>
                </c:pt>
                <c:pt idx="7">
                  <c:v>769.50400000000002</c:v>
                </c:pt>
                <c:pt idx="8">
                  <c:v>769.50400000000002</c:v>
                </c:pt>
                <c:pt idx="9">
                  <c:v>801.08799999999997</c:v>
                </c:pt>
                <c:pt idx="10">
                  <c:v>739.01800000000003</c:v>
                </c:pt>
                <c:pt idx="11">
                  <c:v>730.01400000000001</c:v>
                </c:pt>
                <c:pt idx="12">
                  <c:v>779.72500000000002</c:v>
                </c:pt>
                <c:pt idx="13">
                  <c:v>761.04</c:v>
                </c:pt>
                <c:pt idx="14">
                  <c:v>761.04</c:v>
                </c:pt>
                <c:pt idx="15">
                  <c:v>707.59199999999998</c:v>
                </c:pt>
                <c:pt idx="16">
                  <c:v>738.15</c:v>
                </c:pt>
                <c:pt idx="17">
                  <c:v>775.34999999999798</c:v>
                </c:pt>
                <c:pt idx="18">
                  <c:v>787.93399999999997</c:v>
                </c:pt>
                <c:pt idx="19">
                  <c:v>827.31599999999946</c:v>
                </c:pt>
                <c:pt idx="20">
                  <c:v>785.31999999999948</c:v>
                </c:pt>
                <c:pt idx="21">
                  <c:v>766.71699999999998</c:v>
                </c:pt>
                <c:pt idx="22">
                  <c:v>707.72</c:v>
                </c:pt>
                <c:pt idx="23">
                  <c:v>737.66599999999949</c:v>
                </c:pt>
                <c:pt idx="24">
                  <c:v>737.61800000000005</c:v>
                </c:pt>
                <c:pt idx="25">
                  <c:v>737.70699999999999</c:v>
                </c:pt>
                <c:pt idx="26">
                  <c:v>768.91</c:v>
                </c:pt>
                <c:pt idx="27">
                  <c:v>764.7</c:v>
                </c:pt>
                <c:pt idx="28">
                  <c:v>764.7</c:v>
                </c:pt>
                <c:pt idx="29">
                  <c:v>783.46099999999797</c:v>
                </c:pt>
                <c:pt idx="30">
                  <c:v>782.27000000000055</c:v>
                </c:pt>
                <c:pt idx="31">
                  <c:v>782.226</c:v>
                </c:pt>
                <c:pt idx="32">
                  <c:v>765.52599999999939</c:v>
                </c:pt>
                <c:pt idx="33">
                  <c:v>770.57899999999995</c:v>
                </c:pt>
                <c:pt idx="34">
                  <c:v>769.35799999999472</c:v>
                </c:pt>
                <c:pt idx="35">
                  <c:v>803.06499999999949</c:v>
                </c:pt>
                <c:pt idx="36">
                  <c:v>803.07</c:v>
                </c:pt>
                <c:pt idx="37">
                  <c:v>802.89199999999948</c:v>
                </c:pt>
                <c:pt idx="38">
                  <c:v>825.33499999999947</c:v>
                </c:pt>
                <c:pt idx="39">
                  <c:v>813.71400000000051</c:v>
                </c:pt>
                <c:pt idx="40">
                  <c:v>818.93899999999996</c:v>
                </c:pt>
                <c:pt idx="41">
                  <c:v>828.56</c:v>
                </c:pt>
                <c:pt idx="42">
                  <c:v>744.7</c:v>
                </c:pt>
                <c:pt idx="43">
                  <c:v>719.33799999999746</c:v>
                </c:pt>
                <c:pt idx="44">
                  <c:v>719.32599999999798</c:v>
                </c:pt>
                <c:pt idx="45">
                  <c:v>766.23500000000001</c:v>
                </c:pt>
                <c:pt idx="46">
                  <c:v>823.17400000000055</c:v>
                </c:pt>
                <c:pt idx="47">
                  <c:v>788.59</c:v>
                </c:pt>
                <c:pt idx="48">
                  <c:v>787.23</c:v>
                </c:pt>
                <c:pt idx="49">
                  <c:v>787.23</c:v>
                </c:pt>
                <c:pt idx="50">
                  <c:v>786.91</c:v>
                </c:pt>
                <c:pt idx="51">
                  <c:v>758.41699999999946</c:v>
                </c:pt>
                <c:pt idx="52">
                  <c:v>758.88699999999949</c:v>
                </c:pt>
                <c:pt idx="53">
                  <c:v>764.19200000000001</c:v>
                </c:pt>
                <c:pt idx="54">
                  <c:v>742.39</c:v>
                </c:pt>
                <c:pt idx="55">
                  <c:v>742.39</c:v>
                </c:pt>
                <c:pt idx="56">
                  <c:v>743.39800000000002</c:v>
                </c:pt>
                <c:pt idx="57">
                  <c:v>708.02</c:v>
                </c:pt>
                <c:pt idx="58">
                  <c:v>708.03300000000002</c:v>
                </c:pt>
                <c:pt idx="59">
                  <c:v>718.65599999999949</c:v>
                </c:pt>
                <c:pt idx="60">
                  <c:v>728.29600000000005</c:v>
                </c:pt>
                <c:pt idx="61">
                  <c:v>760.54699999999946</c:v>
                </c:pt>
                <c:pt idx="62">
                  <c:v>769.49</c:v>
                </c:pt>
                <c:pt idx="63">
                  <c:v>808.19100000000003</c:v>
                </c:pt>
                <c:pt idx="64">
                  <c:v>814.63499999999999</c:v>
                </c:pt>
                <c:pt idx="65">
                  <c:v>826.3</c:v>
                </c:pt>
                <c:pt idx="66">
                  <c:v>829.28000000000054</c:v>
                </c:pt>
                <c:pt idx="67">
                  <c:v>775.79900000000055</c:v>
                </c:pt>
                <c:pt idx="68">
                  <c:v>786.61</c:v>
                </c:pt>
                <c:pt idx="69">
                  <c:v>725.78099999999995</c:v>
                </c:pt>
                <c:pt idx="70">
                  <c:v>725.58799999999997</c:v>
                </c:pt>
                <c:pt idx="71">
                  <c:v>729.34199999999748</c:v>
                </c:pt>
                <c:pt idx="72">
                  <c:v>729.33999999999946</c:v>
                </c:pt>
                <c:pt idx="73">
                  <c:v>777.58</c:v>
                </c:pt>
                <c:pt idx="74">
                  <c:v>783.35799999999472</c:v>
                </c:pt>
                <c:pt idx="75">
                  <c:v>809.75699999999949</c:v>
                </c:pt>
                <c:pt idx="76">
                  <c:v>821.67000000000053</c:v>
                </c:pt>
                <c:pt idx="77">
                  <c:v>786.88</c:v>
                </c:pt>
                <c:pt idx="78">
                  <c:v>786.89</c:v>
                </c:pt>
                <c:pt idx="79">
                  <c:v>745.73299999999949</c:v>
                </c:pt>
                <c:pt idx="80">
                  <c:v>760.54699999999946</c:v>
                </c:pt>
                <c:pt idx="81">
                  <c:v>761.44199999999796</c:v>
                </c:pt>
                <c:pt idx="82">
                  <c:v>761.23900000000003</c:v>
                </c:pt>
                <c:pt idx="83">
                  <c:v>752.61</c:v>
                </c:pt>
                <c:pt idx="84">
                  <c:v>775.94999999999948</c:v>
                </c:pt>
                <c:pt idx="85">
                  <c:v>775.94999999999948</c:v>
                </c:pt>
                <c:pt idx="86">
                  <c:v>814.16</c:v>
                </c:pt>
                <c:pt idx="87">
                  <c:v>825.5</c:v>
                </c:pt>
                <c:pt idx="88">
                  <c:v>826.23</c:v>
                </c:pt>
                <c:pt idx="89">
                  <c:v>828.44299999999748</c:v>
                </c:pt>
                <c:pt idx="90">
                  <c:v>767.93399999999997</c:v>
                </c:pt>
                <c:pt idx="91">
                  <c:v>751.09699999999998</c:v>
                </c:pt>
                <c:pt idx="92">
                  <c:v>751.09699999999998</c:v>
                </c:pt>
                <c:pt idx="93">
                  <c:v>695.68200000000002</c:v>
                </c:pt>
                <c:pt idx="94">
                  <c:v>706.649</c:v>
                </c:pt>
                <c:pt idx="95">
                  <c:v>761.40699999999947</c:v>
                </c:pt>
                <c:pt idx="96">
                  <c:v>801.56399999999996</c:v>
                </c:pt>
                <c:pt idx="97">
                  <c:v>801.56399999999996</c:v>
                </c:pt>
                <c:pt idx="98">
                  <c:v>809.80199999999797</c:v>
                </c:pt>
                <c:pt idx="99">
                  <c:v>826.17000000000053</c:v>
                </c:pt>
                <c:pt idx="100">
                  <c:v>826.13</c:v>
                </c:pt>
                <c:pt idx="101">
                  <c:v>823.26300000000003</c:v>
                </c:pt>
                <c:pt idx="102">
                  <c:v>821.14</c:v>
                </c:pt>
                <c:pt idx="103">
                  <c:v>771.11199999999997</c:v>
                </c:pt>
                <c:pt idx="104">
                  <c:v>769.67499999999995</c:v>
                </c:pt>
                <c:pt idx="105">
                  <c:v>699.49</c:v>
                </c:pt>
                <c:pt idx="106">
                  <c:v>699.48299999999949</c:v>
                </c:pt>
                <c:pt idx="107">
                  <c:v>733.68299999999999</c:v>
                </c:pt>
                <c:pt idx="108">
                  <c:v>741.59500000000003</c:v>
                </c:pt>
                <c:pt idx="109">
                  <c:v>755.94999999999948</c:v>
                </c:pt>
                <c:pt idx="110">
                  <c:v>782.9</c:v>
                </c:pt>
                <c:pt idx="111">
                  <c:v>782.9</c:v>
                </c:pt>
                <c:pt idx="112">
                  <c:v>808.96899999999948</c:v>
                </c:pt>
                <c:pt idx="113">
                  <c:v>808.38499999999999</c:v>
                </c:pt>
                <c:pt idx="114">
                  <c:v>820.87</c:v>
                </c:pt>
                <c:pt idx="115">
                  <c:v>813.50199999999938</c:v>
                </c:pt>
                <c:pt idx="116">
                  <c:v>782.67700000000002</c:v>
                </c:pt>
                <c:pt idx="117">
                  <c:v>779.11199999999997</c:v>
                </c:pt>
                <c:pt idx="118">
                  <c:v>779.13199999999949</c:v>
                </c:pt>
                <c:pt idx="119">
                  <c:v>699.10199999999998</c:v>
                </c:pt>
                <c:pt idx="120">
                  <c:v>699.56</c:v>
                </c:pt>
                <c:pt idx="121">
                  <c:v>697.08900000000051</c:v>
                </c:pt>
                <c:pt idx="122">
                  <c:v>697.07799999999997</c:v>
                </c:pt>
                <c:pt idx="123">
                  <c:v>724.96299999999746</c:v>
                </c:pt>
                <c:pt idx="124">
                  <c:v>778.92499999999939</c:v>
                </c:pt>
                <c:pt idx="125">
                  <c:v>778.52499999999998</c:v>
                </c:pt>
                <c:pt idx="126">
                  <c:v>784.15699999999947</c:v>
                </c:pt>
                <c:pt idx="127">
                  <c:v>784.14300000000003</c:v>
                </c:pt>
                <c:pt idx="128">
                  <c:v>777.59</c:v>
                </c:pt>
                <c:pt idx="129">
                  <c:v>777.59</c:v>
                </c:pt>
                <c:pt idx="130">
                  <c:v>781.077</c:v>
                </c:pt>
                <c:pt idx="131">
                  <c:v>785.88300000000004</c:v>
                </c:pt>
                <c:pt idx="132">
                  <c:v>770.22199999999998</c:v>
                </c:pt>
                <c:pt idx="133">
                  <c:v>821.27000000000055</c:v>
                </c:pt>
                <c:pt idx="134">
                  <c:v>827.73599999999999</c:v>
                </c:pt>
                <c:pt idx="135">
                  <c:v>827.73599999999999</c:v>
                </c:pt>
                <c:pt idx="136">
                  <c:v>707.55399999999997</c:v>
                </c:pt>
                <c:pt idx="137">
                  <c:v>725.06599999999946</c:v>
                </c:pt>
                <c:pt idx="138">
                  <c:v>741.1</c:v>
                </c:pt>
                <c:pt idx="139">
                  <c:v>789.87199999999996</c:v>
                </c:pt>
                <c:pt idx="140">
                  <c:v>802.57299999999998</c:v>
                </c:pt>
                <c:pt idx="141">
                  <c:v>813.85099999999738</c:v>
                </c:pt>
                <c:pt idx="142">
                  <c:v>767.25199999999938</c:v>
                </c:pt>
                <c:pt idx="143">
                  <c:v>749.35099999999738</c:v>
                </c:pt>
                <c:pt idx="144">
                  <c:v>726.95999999999947</c:v>
                </c:pt>
                <c:pt idx="145">
                  <c:v>726.95999999999947</c:v>
                </c:pt>
                <c:pt idx="146">
                  <c:v>780.82499999999948</c:v>
                </c:pt>
                <c:pt idx="147">
                  <c:v>783.01499999999999</c:v>
                </c:pt>
                <c:pt idx="148">
                  <c:v>786.32999999999947</c:v>
                </c:pt>
                <c:pt idx="149">
                  <c:v>790.95999999999947</c:v>
                </c:pt>
                <c:pt idx="150">
                  <c:v>790.96400000000006</c:v>
                </c:pt>
                <c:pt idx="151">
                  <c:v>776.31899999999996</c:v>
                </c:pt>
                <c:pt idx="152">
                  <c:v>786.76499999999999</c:v>
                </c:pt>
                <c:pt idx="153">
                  <c:v>786.76</c:v>
                </c:pt>
                <c:pt idx="154">
                  <c:v>744.14</c:v>
                </c:pt>
                <c:pt idx="155">
                  <c:v>744.14</c:v>
                </c:pt>
                <c:pt idx="156">
                  <c:v>725.15300000000002</c:v>
                </c:pt>
                <c:pt idx="157">
                  <c:v>738.8</c:v>
                </c:pt>
                <c:pt idx="158">
                  <c:v>802.50300000000004</c:v>
                </c:pt>
                <c:pt idx="159">
                  <c:v>805.7</c:v>
                </c:pt>
                <c:pt idx="160">
                  <c:v>767.23500000000001</c:v>
                </c:pt>
                <c:pt idx="161">
                  <c:v>767.23500000000001</c:v>
                </c:pt>
                <c:pt idx="162">
                  <c:v>762.93</c:v>
                </c:pt>
                <c:pt idx="163">
                  <c:v>762.93</c:v>
                </c:pt>
                <c:pt idx="164">
                  <c:v>761.23900000000003</c:v>
                </c:pt>
                <c:pt idx="165">
                  <c:v>760.54</c:v>
                </c:pt>
                <c:pt idx="166">
                  <c:v>760.54</c:v>
                </c:pt>
                <c:pt idx="167">
                  <c:v>745.24300000000005</c:v>
                </c:pt>
                <c:pt idx="168">
                  <c:v>739.65</c:v>
                </c:pt>
              </c:numCache>
            </c:numRef>
          </c:xVal>
          <c:yVal>
            <c:numRef>
              <c:f>Tabelle1!$H$10:$H$178</c:f>
              <c:numCache>
                <c:formatCode>0.000</c:formatCode>
                <c:ptCount val="169"/>
                <c:pt idx="0">
                  <c:v>165.89000000000001</c:v>
                </c:pt>
                <c:pt idx="1">
                  <c:v>174.61199999999999</c:v>
                </c:pt>
                <c:pt idx="2">
                  <c:v>174.61199999999999</c:v>
                </c:pt>
                <c:pt idx="3">
                  <c:v>176.25</c:v>
                </c:pt>
                <c:pt idx="4">
                  <c:v>165.4</c:v>
                </c:pt>
                <c:pt idx="5">
                  <c:v>165.4</c:v>
                </c:pt>
                <c:pt idx="6">
                  <c:v>158</c:v>
                </c:pt>
                <c:pt idx="7">
                  <c:v>136.85700000000099</c:v>
                </c:pt>
                <c:pt idx="8">
                  <c:v>136.85700000000099</c:v>
                </c:pt>
                <c:pt idx="9">
                  <c:v>132.25300000000001</c:v>
                </c:pt>
                <c:pt idx="10">
                  <c:v>187.48200000000099</c:v>
                </c:pt>
                <c:pt idx="11">
                  <c:v>172.32600000000087</c:v>
                </c:pt>
                <c:pt idx="12">
                  <c:v>182.2</c:v>
                </c:pt>
                <c:pt idx="13">
                  <c:v>188.44</c:v>
                </c:pt>
                <c:pt idx="14">
                  <c:v>188.44</c:v>
                </c:pt>
                <c:pt idx="15">
                  <c:v>169.52100000000004</c:v>
                </c:pt>
                <c:pt idx="16">
                  <c:v>185.06100000000001</c:v>
                </c:pt>
                <c:pt idx="17">
                  <c:v>169.4</c:v>
                </c:pt>
                <c:pt idx="18">
                  <c:v>153.38300000000001</c:v>
                </c:pt>
                <c:pt idx="19">
                  <c:v>194.5</c:v>
                </c:pt>
                <c:pt idx="20">
                  <c:v>194.345</c:v>
                </c:pt>
                <c:pt idx="21">
                  <c:v>189.97</c:v>
                </c:pt>
                <c:pt idx="22">
                  <c:v>169.48700000000099</c:v>
                </c:pt>
                <c:pt idx="23">
                  <c:v>182.03700000000001</c:v>
                </c:pt>
                <c:pt idx="24">
                  <c:v>179.46800000000007</c:v>
                </c:pt>
                <c:pt idx="25">
                  <c:v>179.92100000000067</c:v>
                </c:pt>
                <c:pt idx="26">
                  <c:v>154.91999999999999</c:v>
                </c:pt>
                <c:pt idx="27">
                  <c:v>163.9</c:v>
                </c:pt>
                <c:pt idx="28">
                  <c:v>163.9</c:v>
                </c:pt>
                <c:pt idx="29">
                  <c:v>159.69</c:v>
                </c:pt>
                <c:pt idx="30">
                  <c:v>150.61799999999999</c:v>
                </c:pt>
                <c:pt idx="31">
                  <c:v>150.62300000000002</c:v>
                </c:pt>
                <c:pt idx="32">
                  <c:v>135.142</c:v>
                </c:pt>
                <c:pt idx="33">
                  <c:v>137.73899999999998</c:v>
                </c:pt>
                <c:pt idx="34">
                  <c:v>136.96900000000002</c:v>
                </c:pt>
                <c:pt idx="35">
                  <c:v>139.39100000000047</c:v>
                </c:pt>
                <c:pt idx="36">
                  <c:v>139.39800000000099</c:v>
                </c:pt>
                <c:pt idx="37">
                  <c:v>132.86700000000027</c:v>
                </c:pt>
                <c:pt idx="38">
                  <c:v>205.53</c:v>
                </c:pt>
                <c:pt idx="39">
                  <c:v>185.73999999999998</c:v>
                </c:pt>
                <c:pt idx="40">
                  <c:v>187.88400000000001</c:v>
                </c:pt>
                <c:pt idx="41">
                  <c:v>196.7</c:v>
                </c:pt>
                <c:pt idx="42">
                  <c:v>188.33600000000001</c:v>
                </c:pt>
                <c:pt idx="43">
                  <c:v>178.75800000000001</c:v>
                </c:pt>
                <c:pt idx="44">
                  <c:v>178.81700000000001</c:v>
                </c:pt>
                <c:pt idx="45">
                  <c:v>135.94800000000001</c:v>
                </c:pt>
                <c:pt idx="46">
                  <c:v>190.50800000000001</c:v>
                </c:pt>
                <c:pt idx="47">
                  <c:v>193.20999999999998</c:v>
                </c:pt>
                <c:pt idx="48">
                  <c:v>194.02500000000001</c:v>
                </c:pt>
                <c:pt idx="49">
                  <c:v>194.02500000000001</c:v>
                </c:pt>
                <c:pt idx="50">
                  <c:v>194.23499999999999</c:v>
                </c:pt>
                <c:pt idx="51">
                  <c:v>199.994</c:v>
                </c:pt>
                <c:pt idx="52">
                  <c:v>200.20699999999999</c:v>
                </c:pt>
                <c:pt idx="53">
                  <c:v>190.32000000000087</c:v>
                </c:pt>
                <c:pt idx="54">
                  <c:v>187.90100000000001</c:v>
                </c:pt>
                <c:pt idx="55">
                  <c:v>187.90100000000001</c:v>
                </c:pt>
                <c:pt idx="56">
                  <c:v>186.63299999999998</c:v>
                </c:pt>
                <c:pt idx="57">
                  <c:v>168.83200000000087</c:v>
                </c:pt>
                <c:pt idx="58">
                  <c:v>168.83500000000001</c:v>
                </c:pt>
                <c:pt idx="59">
                  <c:v>178.809</c:v>
                </c:pt>
                <c:pt idx="60">
                  <c:v>170.87200000000001</c:v>
                </c:pt>
                <c:pt idx="61">
                  <c:v>147.43600000000001</c:v>
                </c:pt>
                <c:pt idx="62">
                  <c:v>150.13999999999999</c:v>
                </c:pt>
                <c:pt idx="63">
                  <c:v>184.79899999999998</c:v>
                </c:pt>
                <c:pt idx="64">
                  <c:v>187.768</c:v>
                </c:pt>
                <c:pt idx="65">
                  <c:v>195</c:v>
                </c:pt>
                <c:pt idx="66">
                  <c:v>195.57499999999999</c:v>
                </c:pt>
                <c:pt idx="67">
                  <c:v>197.36100000000027</c:v>
                </c:pt>
                <c:pt idx="68">
                  <c:v>194.785</c:v>
                </c:pt>
                <c:pt idx="69">
                  <c:v>183.024</c:v>
                </c:pt>
                <c:pt idx="70">
                  <c:v>182.43600000000001</c:v>
                </c:pt>
                <c:pt idx="71">
                  <c:v>173.21699999999998</c:v>
                </c:pt>
                <c:pt idx="72">
                  <c:v>173.31700000000001</c:v>
                </c:pt>
                <c:pt idx="73">
                  <c:v>166.09</c:v>
                </c:pt>
                <c:pt idx="74">
                  <c:v>151.202</c:v>
                </c:pt>
                <c:pt idx="75">
                  <c:v>184.42800000000099</c:v>
                </c:pt>
                <c:pt idx="76">
                  <c:v>202.73999999999998</c:v>
                </c:pt>
                <c:pt idx="77">
                  <c:v>192.42500000000001</c:v>
                </c:pt>
                <c:pt idx="78">
                  <c:v>192.44</c:v>
                </c:pt>
                <c:pt idx="79">
                  <c:v>184.50399999999999</c:v>
                </c:pt>
                <c:pt idx="80">
                  <c:v>147.43600000000001</c:v>
                </c:pt>
                <c:pt idx="81">
                  <c:v>146.71099999999998</c:v>
                </c:pt>
                <c:pt idx="82">
                  <c:v>146.82900000000001</c:v>
                </c:pt>
                <c:pt idx="83">
                  <c:v>162.23699999999999</c:v>
                </c:pt>
                <c:pt idx="84">
                  <c:v>166.5</c:v>
                </c:pt>
                <c:pt idx="85">
                  <c:v>166.5</c:v>
                </c:pt>
                <c:pt idx="86">
                  <c:v>186.94499999999999</c:v>
                </c:pt>
                <c:pt idx="87">
                  <c:v>192.56</c:v>
                </c:pt>
                <c:pt idx="88">
                  <c:v>193.10999999999999</c:v>
                </c:pt>
                <c:pt idx="89">
                  <c:v>196.12700000000001</c:v>
                </c:pt>
                <c:pt idx="90">
                  <c:v>190.12300000000002</c:v>
                </c:pt>
                <c:pt idx="91">
                  <c:v>194.184</c:v>
                </c:pt>
                <c:pt idx="92">
                  <c:v>194.184</c:v>
                </c:pt>
                <c:pt idx="93">
                  <c:v>167.48000000000027</c:v>
                </c:pt>
                <c:pt idx="94">
                  <c:v>172.756</c:v>
                </c:pt>
                <c:pt idx="95">
                  <c:v>146.976</c:v>
                </c:pt>
                <c:pt idx="96">
                  <c:v>131.21399999999952</c:v>
                </c:pt>
                <c:pt idx="97">
                  <c:v>131.21399999999952</c:v>
                </c:pt>
                <c:pt idx="98">
                  <c:v>184.44499999999999</c:v>
                </c:pt>
                <c:pt idx="99">
                  <c:v>207.63</c:v>
                </c:pt>
                <c:pt idx="100">
                  <c:v>205.61499999999998</c:v>
                </c:pt>
                <c:pt idx="101">
                  <c:v>190.511</c:v>
                </c:pt>
                <c:pt idx="102">
                  <c:v>193.62</c:v>
                </c:pt>
                <c:pt idx="103">
                  <c:v>201.24799999999999</c:v>
                </c:pt>
                <c:pt idx="104">
                  <c:v>189.49300000000002</c:v>
                </c:pt>
                <c:pt idx="105">
                  <c:v>170.10999999999999</c:v>
                </c:pt>
                <c:pt idx="106">
                  <c:v>170.11399999999998</c:v>
                </c:pt>
                <c:pt idx="107">
                  <c:v>165.77899999999997</c:v>
                </c:pt>
                <c:pt idx="108">
                  <c:v>169.36</c:v>
                </c:pt>
                <c:pt idx="109">
                  <c:v>180.8</c:v>
                </c:pt>
                <c:pt idx="110">
                  <c:v>169.20999999999998</c:v>
                </c:pt>
                <c:pt idx="111">
                  <c:v>169.20999999999998</c:v>
                </c:pt>
                <c:pt idx="112">
                  <c:v>125.17100000000001</c:v>
                </c:pt>
                <c:pt idx="113">
                  <c:v>125.646</c:v>
                </c:pt>
                <c:pt idx="114">
                  <c:v>202.62</c:v>
                </c:pt>
                <c:pt idx="115">
                  <c:v>187.00300000000001</c:v>
                </c:pt>
                <c:pt idx="116">
                  <c:v>204.40900000000002</c:v>
                </c:pt>
                <c:pt idx="117">
                  <c:v>201.494</c:v>
                </c:pt>
                <c:pt idx="118">
                  <c:v>201.46900000000002</c:v>
                </c:pt>
                <c:pt idx="119">
                  <c:v>170.17</c:v>
                </c:pt>
                <c:pt idx="120">
                  <c:v>169.417</c:v>
                </c:pt>
                <c:pt idx="121">
                  <c:v>167.71899999999999</c:v>
                </c:pt>
                <c:pt idx="122">
                  <c:v>167.72299999999998</c:v>
                </c:pt>
                <c:pt idx="123">
                  <c:v>180.22499999999999</c:v>
                </c:pt>
                <c:pt idx="124">
                  <c:v>178.625</c:v>
                </c:pt>
                <c:pt idx="125">
                  <c:v>177.38500000000047</c:v>
                </c:pt>
                <c:pt idx="126">
                  <c:v>188.80700000000004</c:v>
                </c:pt>
                <c:pt idx="127">
                  <c:v>188.79299999999998</c:v>
                </c:pt>
                <c:pt idx="128">
                  <c:v>166.05</c:v>
                </c:pt>
                <c:pt idx="129">
                  <c:v>166.05</c:v>
                </c:pt>
                <c:pt idx="130">
                  <c:v>159.267</c:v>
                </c:pt>
                <c:pt idx="131">
                  <c:v>156.083</c:v>
                </c:pt>
                <c:pt idx="132">
                  <c:v>137.36700000000027</c:v>
                </c:pt>
                <c:pt idx="133">
                  <c:v>202.595</c:v>
                </c:pt>
                <c:pt idx="134">
                  <c:v>193.12</c:v>
                </c:pt>
                <c:pt idx="135">
                  <c:v>193.12</c:v>
                </c:pt>
                <c:pt idx="136">
                  <c:v>171.93</c:v>
                </c:pt>
                <c:pt idx="137">
                  <c:v>180.20699999999999</c:v>
                </c:pt>
                <c:pt idx="138">
                  <c:v>167.54499999999999</c:v>
                </c:pt>
                <c:pt idx="139">
                  <c:v>160.86700000000027</c:v>
                </c:pt>
                <c:pt idx="140">
                  <c:v>139.91399999999999</c:v>
                </c:pt>
                <c:pt idx="141">
                  <c:v>186.64599999999999</c:v>
                </c:pt>
                <c:pt idx="142">
                  <c:v>189.75800000000001</c:v>
                </c:pt>
                <c:pt idx="143">
                  <c:v>192.02600000000001</c:v>
                </c:pt>
                <c:pt idx="144">
                  <c:v>183.64399999999998</c:v>
                </c:pt>
                <c:pt idx="145">
                  <c:v>183.64399999999998</c:v>
                </c:pt>
                <c:pt idx="146">
                  <c:v>185.25</c:v>
                </c:pt>
                <c:pt idx="147">
                  <c:v>187.03</c:v>
                </c:pt>
                <c:pt idx="148">
                  <c:v>158.74599999999998</c:v>
                </c:pt>
                <c:pt idx="149">
                  <c:v>160.68800000000007</c:v>
                </c:pt>
                <c:pt idx="150">
                  <c:v>160.69800000000001</c:v>
                </c:pt>
                <c:pt idx="151">
                  <c:v>198.24899999999997</c:v>
                </c:pt>
                <c:pt idx="152">
                  <c:v>194.70999999999998</c:v>
                </c:pt>
                <c:pt idx="153">
                  <c:v>194.7</c:v>
                </c:pt>
                <c:pt idx="154">
                  <c:v>187.101</c:v>
                </c:pt>
                <c:pt idx="155">
                  <c:v>187.101</c:v>
                </c:pt>
                <c:pt idx="156">
                  <c:v>182.71199999999999</c:v>
                </c:pt>
                <c:pt idx="157">
                  <c:v>185.07399999999998</c:v>
                </c:pt>
                <c:pt idx="158">
                  <c:v>133.869</c:v>
                </c:pt>
                <c:pt idx="159">
                  <c:v>131.47200000000001</c:v>
                </c:pt>
                <c:pt idx="160">
                  <c:v>205.99200000000027</c:v>
                </c:pt>
                <c:pt idx="161">
                  <c:v>205.99200000000027</c:v>
                </c:pt>
                <c:pt idx="162">
                  <c:v>206.15600000000001</c:v>
                </c:pt>
                <c:pt idx="163">
                  <c:v>206.15600000000001</c:v>
                </c:pt>
                <c:pt idx="164">
                  <c:v>207.01</c:v>
                </c:pt>
                <c:pt idx="165">
                  <c:v>188.23</c:v>
                </c:pt>
                <c:pt idx="166">
                  <c:v>188.23</c:v>
                </c:pt>
                <c:pt idx="167">
                  <c:v>188.07599999999999</c:v>
                </c:pt>
                <c:pt idx="168">
                  <c:v>190.77599999999998</c:v>
                </c:pt>
              </c:numCache>
            </c:numRef>
          </c:yVal>
          <c:smooth val="0"/>
        </c:ser>
        <c:ser>
          <c:idx val="4"/>
          <c:order val="3"/>
          <c:tx>
            <c:strRef>
              <c:f>Tabelle1!$K$9</c:f>
              <c:strCache>
                <c:ptCount val="1"/>
                <c:pt idx="0">
                  <c:v>16.- 30. Juni</c:v>
                </c:pt>
              </c:strCache>
            </c:strRef>
          </c:tx>
          <c:spPr>
            <a:ln w="28575">
              <a:noFill/>
            </a:ln>
          </c:spPr>
          <c:marker>
            <c:symbol val="circle"/>
            <c:size val="8"/>
            <c:spPr>
              <a:solidFill>
                <a:srgbClr val="FFFF00"/>
              </a:solidFill>
              <a:ln>
                <a:solidFill>
                  <a:srgbClr val="000000"/>
                </a:solidFill>
                <a:prstDash val="solid"/>
              </a:ln>
            </c:spPr>
          </c:marker>
          <c:xVal>
            <c:numRef>
              <c:f>Tabelle1!$J$10:$J$1000</c:f>
              <c:numCache>
                <c:formatCode>0.000</c:formatCode>
                <c:ptCount val="991"/>
                <c:pt idx="0">
                  <c:v>775.05799999999749</c:v>
                </c:pt>
                <c:pt idx="1">
                  <c:v>759.87</c:v>
                </c:pt>
                <c:pt idx="2">
                  <c:v>734.64</c:v>
                </c:pt>
                <c:pt idx="3">
                  <c:v>734.60699999999997</c:v>
                </c:pt>
                <c:pt idx="4">
                  <c:v>783.35299999999449</c:v>
                </c:pt>
                <c:pt idx="5">
                  <c:v>808.02499999999998</c:v>
                </c:pt>
                <c:pt idx="6">
                  <c:v>826.31099999999947</c:v>
                </c:pt>
                <c:pt idx="7">
                  <c:v>763.62</c:v>
                </c:pt>
                <c:pt idx="8">
                  <c:v>763.58</c:v>
                </c:pt>
                <c:pt idx="9">
                  <c:v>813.89800000000002</c:v>
                </c:pt>
                <c:pt idx="10">
                  <c:v>775.245</c:v>
                </c:pt>
                <c:pt idx="11">
                  <c:v>734.67000000000053</c:v>
                </c:pt>
                <c:pt idx="12">
                  <c:v>734.67000000000053</c:v>
                </c:pt>
                <c:pt idx="13">
                  <c:v>743.12199999999996</c:v>
                </c:pt>
                <c:pt idx="14">
                  <c:v>773.86699999999746</c:v>
                </c:pt>
                <c:pt idx="15">
                  <c:v>771.33299999999747</c:v>
                </c:pt>
                <c:pt idx="16">
                  <c:v>822.29600000000005</c:v>
                </c:pt>
                <c:pt idx="17">
                  <c:v>754.65699999999947</c:v>
                </c:pt>
                <c:pt idx="18">
                  <c:v>771.87800000000004</c:v>
                </c:pt>
                <c:pt idx="19">
                  <c:v>746.51900000000001</c:v>
                </c:pt>
                <c:pt idx="20">
                  <c:v>786.69</c:v>
                </c:pt>
                <c:pt idx="21">
                  <c:v>760.58</c:v>
                </c:pt>
                <c:pt idx="22">
                  <c:v>762.56799999999748</c:v>
                </c:pt>
                <c:pt idx="23">
                  <c:v>775.23299999999949</c:v>
                </c:pt>
                <c:pt idx="24">
                  <c:v>806.56799999999748</c:v>
                </c:pt>
                <c:pt idx="25">
                  <c:v>740.17600000000004</c:v>
                </c:pt>
                <c:pt idx="26">
                  <c:v>772.63</c:v>
                </c:pt>
              </c:numCache>
            </c:numRef>
          </c:xVal>
          <c:yVal>
            <c:numRef>
              <c:f>Tabelle1!$K$10:$K$1000</c:f>
              <c:numCache>
                <c:formatCode>0.000</c:formatCode>
                <c:ptCount val="991"/>
                <c:pt idx="0">
                  <c:v>143.32700000000099</c:v>
                </c:pt>
                <c:pt idx="1">
                  <c:v>188.12</c:v>
                </c:pt>
                <c:pt idx="2">
                  <c:v>161.97</c:v>
                </c:pt>
                <c:pt idx="3">
                  <c:v>161.95800000000099</c:v>
                </c:pt>
                <c:pt idx="4">
                  <c:v>151.221</c:v>
                </c:pt>
                <c:pt idx="5">
                  <c:v>125.849</c:v>
                </c:pt>
                <c:pt idx="6">
                  <c:v>196.95800000000099</c:v>
                </c:pt>
                <c:pt idx="7">
                  <c:v>171.54</c:v>
                </c:pt>
                <c:pt idx="8">
                  <c:v>171.44</c:v>
                </c:pt>
                <c:pt idx="9">
                  <c:v>185.023</c:v>
                </c:pt>
                <c:pt idx="10">
                  <c:v>197.59</c:v>
                </c:pt>
                <c:pt idx="11">
                  <c:v>160.79299999999998</c:v>
                </c:pt>
                <c:pt idx="12">
                  <c:v>160.79299999999998</c:v>
                </c:pt>
                <c:pt idx="13">
                  <c:v>157.04499999999999</c:v>
                </c:pt>
                <c:pt idx="14">
                  <c:v>200.92400000000001</c:v>
                </c:pt>
                <c:pt idx="15">
                  <c:v>190.089</c:v>
                </c:pt>
                <c:pt idx="16">
                  <c:v>192.36</c:v>
                </c:pt>
                <c:pt idx="17">
                  <c:v>187.23099999999999</c:v>
                </c:pt>
                <c:pt idx="18">
                  <c:v>189.75900000000001</c:v>
                </c:pt>
                <c:pt idx="19">
                  <c:v>172.172</c:v>
                </c:pt>
                <c:pt idx="20">
                  <c:v>194.02500000000001</c:v>
                </c:pt>
                <c:pt idx="21">
                  <c:v>174.58</c:v>
                </c:pt>
                <c:pt idx="22">
                  <c:v>189.30500000000001</c:v>
                </c:pt>
                <c:pt idx="23">
                  <c:v>143.61899999999997</c:v>
                </c:pt>
                <c:pt idx="24">
                  <c:v>183.762</c:v>
                </c:pt>
                <c:pt idx="25">
                  <c:v>188.809</c:v>
                </c:pt>
                <c:pt idx="26">
                  <c:v>202.05</c:v>
                </c:pt>
              </c:numCache>
            </c:numRef>
          </c:yVal>
          <c:smooth val="0"/>
        </c:ser>
        <c:ser>
          <c:idx val="2"/>
          <c:order val="4"/>
          <c:tx>
            <c:strRef>
              <c:f>Tabelle1!$N$9</c:f>
              <c:strCache>
                <c:ptCount val="1"/>
                <c:pt idx="0">
                  <c:v>ab 1. Juli</c:v>
                </c:pt>
              </c:strCache>
            </c:strRef>
          </c:tx>
          <c:spPr>
            <a:ln w="28575">
              <a:noFill/>
            </a:ln>
          </c:spPr>
          <c:marker>
            <c:symbol val="circle"/>
            <c:size val="8"/>
            <c:spPr>
              <a:solidFill>
                <a:schemeClr val="tx1"/>
              </a:solidFill>
              <a:ln>
                <a:solidFill>
                  <a:srgbClr val="000000"/>
                </a:solidFill>
                <a:prstDash val="solid"/>
              </a:ln>
            </c:spPr>
          </c:marker>
          <c:xVal>
            <c:numRef>
              <c:f>Tabelle1!$M$10:$M$1268</c:f>
              <c:numCache>
                <c:formatCode>0.000</c:formatCode>
                <c:ptCount val="1259"/>
                <c:pt idx="0">
                  <c:v>779.11</c:v>
                </c:pt>
                <c:pt idx="1">
                  <c:v>768.16699999999946</c:v>
                </c:pt>
                <c:pt idx="2">
                  <c:v>768.16699999999946</c:v>
                </c:pt>
              </c:numCache>
            </c:numRef>
          </c:xVal>
          <c:yVal>
            <c:numRef>
              <c:f>Tabelle1!$N$10:$N$1268</c:f>
              <c:numCache>
                <c:formatCode>0.000</c:formatCode>
                <c:ptCount val="1259"/>
                <c:pt idx="0">
                  <c:v>157.58700000000007</c:v>
                </c:pt>
                <c:pt idx="1">
                  <c:v>204.727</c:v>
                </c:pt>
                <c:pt idx="2">
                  <c:v>204.727</c:v>
                </c:pt>
              </c:numCache>
            </c:numRef>
          </c:yVal>
          <c:smooth val="0"/>
        </c:ser>
        <c:dLbls>
          <c:showLegendKey val="0"/>
          <c:showVal val="0"/>
          <c:showCatName val="0"/>
          <c:showSerName val="0"/>
          <c:showPercent val="0"/>
          <c:showBubbleSize val="0"/>
        </c:dLbls>
        <c:axId val="84679680"/>
        <c:axId val="84685952"/>
      </c:scatterChart>
      <c:valAx>
        <c:axId val="84679680"/>
        <c:scaling>
          <c:orientation val="minMax"/>
          <c:max val="840"/>
          <c:min val="690"/>
        </c:scaling>
        <c:delete val="0"/>
        <c:axPos val="b"/>
        <c:majorGridlines>
          <c:spPr>
            <a:ln w="12700">
              <a:solidFill>
                <a:srgbClr val="FFFFFF"/>
              </a:solidFill>
              <a:prstDash val="solid"/>
            </a:ln>
          </c:spPr>
        </c:majorGridlines>
        <c:numFmt formatCode="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4685952"/>
        <c:crossesAt val="120"/>
        <c:crossBetween val="midCat"/>
        <c:majorUnit val="10"/>
        <c:minorUnit val="2"/>
      </c:valAx>
      <c:valAx>
        <c:axId val="84685952"/>
        <c:scaling>
          <c:orientation val="minMax"/>
          <c:max val="220"/>
          <c:min val="120"/>
        </c:scaling>
        <c:delete val="0"/>
        <c:axPos val="l"/>
        <c:majorGridlines>
          <c:spPr>
            <a:ln w="12700">
              <a:solidFill>
                <a:srgbClr val="FFFFFF"/>
              </a:solidFill>
              <a:prstDash val="solid"/>
            </a:ln>
          </c:spPr>
        </c:majorGridlines>
        <c:numFmt formatCode="0.000" sourceLinked="1"/>
        <c:majorTickMark val="out"/>
        <c:minorTickMark val="none"/>
        <c:tickLblPos val="nextTo"/>
        <c:spPr>
          <a:ln w="12700">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de-DE"/>
          </a:p>
        </c:txPr>
        <c:crossAx val="84679680"/>
        <c:crossesAt val="690"/>
        <c:crossBetween val="midCat"/>
      </c:valAx>
      <c:spPr>
        <a:blipFill dpi="0" rotWithShape="0">
          <a:blip xmlns:r="http://schemas.openxmlformats.org/officeDocument/2006/relationships" r:embed="rId1"/>
          <a:srcRect/>
          <a:stretch>
            <a:fillRect/>
          </a:stretch>
        </a:blipFill>
        <a:ln w="12700">
          <a:solidFill>
            <a:srgbClr val="000000"/>
          </a:solidFill>
          <a:prstDash val="solid"/>
        </a:ln>
      </c:spPr>
    </c:plotArea>
    <c:legend>
      <c:legendPos val="r"/>
      <c:legendEntry>
        <c:idx val="0"/>
        <c:txPr>
          <a:bodyPr/>
          <a:lstStyle/>
          <a:p>
            <a:pPr>
              <a:defRPr sz="1000" b="0" i="0" u="none" strike="noStrike" baseline="0">
                <a:solidFill>
                  <a:srgbClr val="000000"/>
                </a:solidFill>
                <a:latin typeface="Arial"/>
                <a:ea typeface="Arial"/>
                <a:cs typeface="Arial"/>
              </a:defRPr>
            </a:pPr>
            <a:endParaRPr lang="de-DE"/>
          </a:p>
        </c:txPr>
      </c:legendEntry>
      <c:layout>
        <c:manualLayout>
          <c:xMode val="edge"/>
          <c:yMode val="edge"/>
          <c:x val="0.83719882558032843"/>
          <c:y val="0.72235958485958474"/>
          <c:w val="0.12210088081475365"/>
          <c:h val="0.20862152553329025"/>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de-DE"/>
        </a:p>
      </c:txPr>
    </c:legend>
    <c:plotVisOnly val="1"/>
    <c:dispBlanksAs val="gap"/>
    <c:showDLblsOverMax val="0"/>
  </c:chart>
  <c:spPr>
    <a:noFill/>
    <a:ln w="9525">
      <a:noFill/>
    </a:ln>
  </c:spPr>
  <c:txPr>
    <a:bodyPr/>
    <a:lstStyle/>
    <a:p>
      <a:pPr>
        <a:defRPr sz="105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160"/>
            </a:pPr>
            <a:r>
              <a:rPr lang="en-US" sz="2160" dirty="0"/>
              <a:t>Markierung</a:t>
            </a:r>
            <a:r>
              <a:rPr lang="en-US" sz="2160" baseline="0" dirty="0"/>
              <a:t> nach Tagen 2013</a:t>
            </a:r>
            <a:endParaRPr lang="en-US" sz="2160" dirty="0"/>
          </a:p>
        </c:rich>
      </c:tx>
      <c:layout>
        <c:manualLayout>
          <c:xMode val="edge"/>
          <c:yMode val="edge"/>
          <c:x val="0.3449413471861244"/>
          <c:y val="1.8547959724430314E-2"/>
        </c:manualLayout>
      </c:layout>
      <c:overlay val="0"/>
    </c:title>
    <c:autoTitleDeleted val="0"/>
    <c:plotArea>
      <c:layout>
        <c:manualLayout>
          <c:layoutTarget val="inner"/>
          <c:xMode val="edge"/>
          <c:yMode val="edge"/>
          <c:x val="3.272199699316055E-2"/>
          <c:y val="9.5413949075303192E-2"/>
          <c:w val="0.94748428423011399"/>
          <c:h val="0.7956139776074459"/>
        </c:manualLayout>
      </c:layout>
      <c:barChart>
        <c:barDir val="col"/>
        <c:grouping val="clustered"/>
        <c:varyColors val="0"/>
        <c:ser>
          <c:idx val="0"/>
          <c:order val="0"/>
          <c:tx>
            <c:v>Markierungen pro Tag</c:v>
          </c:tx>
          <c:spPr>
            <a:solidFill>
              <a:srgbClr val="669900"/>
            </a:solidFill>
          </c:spPr>
          <c:invertIfNegative val="0"/>
          <c:cat>
            <c:numRef>
              <c:f>'Nach Tagen'!$A$1:$A$77</c:f>
              <c:numCache>
                <c:formatCode>m/d/yyyy</c:formatCode>
                <c:ptCount val="77"/>
                <c:pt idx="0">
                  <c:v>41403</c:v>
                </c:pt>
                <c:pt idx="1">
                  <c:v>41404</c:v>
                </c:pt>
                <c:pt idx="2">
                  <c:v>41405</c:v>
                </c:pt>
                <c:pt idx="3">
                  <c:v>41406</c:v>
                </c:pt>
                <c:pt idx="4">
                  <c:v>41407</c:v>
                </c:pt>
                <c:pt idx="5">
                  <c:v>41408</c:v>
                </c:pt>
                <c:pt idx="6">
                  <c:v>41409</c:v>
                </c:pt>
                <c:pt idx="7">
                  <c:v>41410</c:v>
                </c:pt>
                <c:pt idx="8">
                  <c:v>41411</c:v>
                </c:pt>
                <c:pt idx="9">
                  <c:v>41412</c:v>
                </c:pt>
                <c:pt idx="10">
                  <c:v>41413</c:v>
                </c:pt>
                <c:pt idx="11">
                  <c:v>41414</c:v>
                </c:pt>
                <c:pt idx="12">
                  <c:v>41415</c:v>
                </c:pt>
                <c:pt idx="13">
                  <c:v>41416</c:v>
                </c:pt>
                <c:pt idx="14">
                  <c:v>41417</c:v>
                </c:pt>
                <c:pt idx="15">
                  <c:v>41418</c:v>
                </c:pt>
                <c:pt idx="16">
                  <c:v>41419</c:v>
                </c:pt>
                <c:pt idx="17">
                  <c:v>41420</c:v>
                </c:pt>
                <c:pt idx="18">
                  <c:v>41421</c:v>
                </c:pt>
                <c:pt idx="19">
                  <c:v>41422</c:v>
                </c:pt>
                <c:pt idx="20">
                  <c:v>41423</c:v>
                </c:pt>
                <c:pt idx="21">
                  <c:v>41424</c:v>
                </c:pt>
                <c:pt idx="22">
                  <c:v>41425</c:v>
                </c:pt>
                <c:pt idx="23">
                  <c:v>41426</c:v>
                </c:pt>
                <c:pt idx="24">
                  <c:v>41427</c:v>
                </c:pt>
                <c:pt idx="25">
                  <c:v>41428</c:v>
                </c:pt>
                <c:pt idx="26">
                  <c:v>41429</c:v>
                </c:pt>
                <c:pt idx="27">
                  <c:v>41430</c:v>
                </c:pt>
                <c:pt idx="28">
                  <c:v>41431</c:v>
                </c:pt>
                <c:pt idx="29">
                  <c:v>41432</c:v>
                </c:pt>
                <c:pt idx="30">
                  <c:v>41433</c:v>
                </c:pt>
                <c:pt idx="31">
                  <c:v>41434</c:v>
                </c:pt>
                <c:pt idx="32">
                  <c:v>41435</c:v>
                </c:pt>
                <c:pt idx="33">
                  <c:v>41436</c:v>
                </c:pt>
                <c:pt idx="34">
                  <c:v>41437</c:v>
                </c:pt>
                <c:pt idx="35">
                  <c:v>41438</c:v>
                </c:pt>
                <c:pt idx="36">
                  <c:v>41439</c:v>
                </c:pt>
                <c:pt idx="37">
                  <c:v>41440</c:v>
                </c:pt>
                <c:pt idx="38">
                  <c:v>41441</c:v>
                </c:pt>
                <c:pt idx="39">
                  <c:v>41442</c:v>
                </c:pt>
                <c:pt idx="40">
                  <c:v>41443</c:v>
                </c:pt>
                <c:pt idx="41">
                  <c:v>41444</c:v>
                </c:pt>
                <c:pt idx="42">
                  <c:v>41445</c:v>
                </c:pt>
                <c:pt idx="43">
                  <c:v>41446</c:v>
                </c:pt>
                <c:pt idx="44">
                  <c:v>41447</c:v>
                </c:pt>
                <c:pt idx="45">
                  <c:v>41448</c:v>
                </c:pt>
                <c:pt idx="46">
                  <c:v>41449</c:v>
                </c:pt>
                <c:pt idx="47">
                  <c:v>41450</c:v>
                </c:pt>
                <c:pt idx="48">
                  <c:v>41451</c:v>
                </c:pt>
                <c:pt idx="49">
                  <c:v>41452</c:v>
                </c:pt>
                <c:pt idx="50">
                  <c:v>41453</c:v>
                </c:pt>
                <c:pt idx="51">
                  <c:v>41454</c:v>
                </c:pt>
                <c:pt idx="52">
                  <c:v>41455</c:v>
                </c:pt>
                <c:pt idx="53">
                  <c:v>41456</c:v>
                </c:pt>
                <c:pt idx="54">
                  <c:v>41457</c:v>
                </c:pt>
                <c:pt idx="55">
                  <c:v>41458</c:v>
                </c:pt>
                <c:pt idx="56">
                  <c:v>41459</c:v>
                </c:pt>
                <c:pt idx="57">
                  <c:v>41460</c:v>
                </c:pt>
                <c:pt idx="58">
                  <c:v>41461</c:v>
                </c:pt>
                <c:pt idx="59">
                  <c:v>41462</c:v>
                </c:pt>
                <c:pt idx="60">
                  <c:v>41463</c:v>
                </c:pt>
                <c:pt idx="61">
                  <c:v>41464</c:v>
                </c:pt>
                <c:pt idx="62">
                  <c:v>41465</c:v>
                </c:pt>
                <c:pt idx="63">
                  <c:v>41466</c:v>
                </c:pt>
                <c:pt idx="64">
                  <c:v>41467</c:v>
                </c:pt>
                <c:pt idx="65">
                  <c:v>41468</c:v>
                </c:pt>
                <c:pt idx="66">
                  <c:v>41469</c:v>
                </c:pt>
                <c:pt idx="67">
                  <c:v>41470</c:v>
                </c:pt>
                <c:pt idx="68">
                  <c:v>41471</c:v>
                </c:pt>
                <c:pt idx="69">
                  <c:v>41472</c:v>
                </c:pt>
                <c:pt idx="70">
                  <c:v>41473</c:v>
                </c:pt>
                <c:pt idx="71">
                  <c:v>41474</c:v>
                </c:pt>
                <c:pt idx="72">
                  <c:v>41475</c:v>
                </c:pt>
                <c:pt idx="73">
                  <c:v>41476</c:v>
                </c:pt>
                <c:pt idx="74">
                  <c:v>41477</c:v>
                </c:pt>
                <c:pt idx="75">
                  <c:v>41478</c:v>
                </c:pt>
                <c:pt idx="76">
                  <c:v>41479</c:v>
                </c:pt>
              </c:numCache>
            </c:numRef>
          </c:cat>
          <c:val>
            <c:numRef>
              <c:f>'Nach Tagen'!$B$1:$B$77</c:f>
              <c:numCache>
                <c:formatCode>General</c:formatCode>
                <c:ptCount val="77"/>
                <c:pt idx="0">
                  <c:v>2</c:v>
                </c:pt>
                <c:pt idx="1">
                  <c:v>1</c:v>
                </c:pt>
                <c:pt idx="9">
                  <c:v>3</c:v>
                </c:pt>
                <c:pt idx="12">
                  <c:v>1</c:v>
                </c:pt>
                <c:pt idx="13">
                  <c:v>2</c:v>
                </c:pt>
                <c:pt idx="14">
                  <c:v>1</c:v>
                </c:pt>
                <c:pt idx="15">
                  <c:v>2</c:v>
                </c:pt>
                <c:pt idx="16">
                  <c:v>5</c:v>
                </c:pt>
                <c:pt idx="17">
                  <c:v>4</c:v>
                </c:pt>
                <c:pt idx="18">
                  <c:v>3</c:v>
                </c:pt>
                <c:pt idx="19">
                  <c:v>6</c:v>
                </c:pt>
                <c:pt idx="20">
                  <c:v>9</c:v>
                </c:pt>
                <c:pt idx="21">
                  <c:v>6</c:v>
                </c:pt>
                <c:pt idx="22">
                  <c:v>11</c:v>
                </c:pt>
                <c:pt idx="23">
                  <c:v>8</c:v>
                </c:pt>
                <c:pt idx="24">
                  <c:v>15</c:v>
                </c:pt>
                <c:pt idx="25">
                  <c:v>26</c:v>
                </c:pt>
                <c:pt idx="26">
                  <c:v>29</c:v>
                </c:pt>
                <c:pt idx="27">
                  <c:v>17</c:v>
                </c:pt>
                <c:pt idx="28">
                  <c:v>14</c:v>
                </c:pt>
                <c:pt idx="29">
                  <c:v>10</c:v>
                </c:pt>
                <c:pt idx="30">
                  <c:v>15</c:v>
                </c:pt>
                <c:pt idx="31">
                  <c:v>12</c:v>
                </c:pt>
                <c:pt idx="32">
                  <c:v>22</c:v>
                </c:pt>
                <c:pt idx="33">
                  <c:v>24</c:v>
                </c:pt>
                <c:pt idx="34">
                  <c:v>22</c:v>
                </c:pt>
                <c:pt idx="35">
                  <c:v>14</c:v>
                </c:pt>
                <c:pt idx="36">
                  <c:v>9</c:v>
                </c:pt>
                <c:pt idx="37">
                  <c:v>12</c:v>
                </c:pt>
                <c:pt idx="38">
                  <c:v>10</c:v>
                </c:pt>
                <c:pt idx="39">
                  <c:v>16</c:v>
                </c:pt>
                <c:pt idx="40">
                  <c:v>4</c:v>
                </c:pt>
                <c:pt idx="41">
                  <c:v>5</c:v>
                </c:pt>
                <c:pt idx="42">
                  <c:v>2</c:v>
                </c:pt>
                <c:pt idx="43">
                  <c:v>3</c:v>
                </c:pt>
                <c:pt idx="44">
                  <c:v>4</c:v>
                </c:pt>
                <c:pt idx="45">
                  <c:v>1</c:v>
                </c:pt>
                <c:pt idx="46">
                  <c:v>5</c:v>
                </c:pt>
                <c:pt idx="48">
                  <c:v>1</c:v>
                </c:pt>
                <c:pt idx="49">
                  <c:v>3</c:v>
                </c:pt>
                <c:pt idx="50">
                  <c:v>6</c:v>
                </c:pt>
                <c:pt idx="51">
                  <c:v>1</c:v>
                </c:pt>
                <c:pt idx="52">
                  <c:v>2</c:v>
                </c:pt>
                <c:pt idx="53">
                  <c:v>2</c:v>
                </c:pt>
                <c:pt idx="54">
                  <c:v>2</c:v>
                </c:pt>
                <c:pt idx="56">
                  <c:v>2</c:v>
                </c:pt>
                <c:pt idx="57">
                  <c:v>2</c:v>
                </c:pt>
                <c:pt idx="64">
                  <c:v>1</c:v>
                </c:pt>
                <c:pt idx="67">
                  <c:v>1</c:v>
                </c:pt>
                <c:pt idx="76">
                  <c:v>1</c:v>
                </c:pt>
              </c:numCache>
            </c:numRef>
          </c:val>
        </c:ser>
        <c:dLbls>
          <c:showLegendKey val="0"/>
          <c:showVal val="0"/>
          <c:showCatName val="0"/>
          <c:showSerName val="0"/>
          <c:showPercent val="0"/>
          <c:showBubbleSize val="0"/>
        </c:dLbls>
        <c:gapWidth val="150"/>
        <c:axId val="84875904"/>
        <c:axId val="84894080"/>
      </c:barChart>
      <c:dateAx>
        <c:axId val="84875904"/>
        <c:scaling>
          <c:orientation val="minMax"/>
        </c:scaling>
        <c:delete val="0"/>
        <c:axPos val="b"/>
        <c:numFmt formatCode="m/d/yyyy" sourceLinked="1"/>
        <c:majorTickMark val="out"/>
        <c:minorTickMark val="none"/>
        <c:tickLblPos val="nextTo"/>
        <c:txPr>
          <a:bodyPr/>
          <a:lstStyle/>
          <a:p>
            <a:pPr>
              <a:defRPr sz="800">
                <a:solidFill>
                  <a:sysClr val="windowText" lastClr="000000"/>
                </a:solidFill>
              </a:defRPr>
            </a:pPr>
            <a:endParaRPr lang="de-DE"/>
          </a:p>
        </c:txPr>
        <c:crossAx val="84894080"/>
        <c:crosses val="autoZero"/>
        <c:auto val="1"/>
        <c:lblOffset val="100"/>
        <c:baseTimeUnit val="days"/>
      </c:dateAx>
      <c:valAx>
        <c:axId val="84894080"/>
        <c:scaling>
          <c:orientation val="minMax"/>
        </c:scaling>
        <c:delete val="0"/>
        <c:axPos val="l"/>
        <c:majorGridlines/>
        <c:numFmt formatCode="General" sourceLinked="1"/>
        <c:majorTickMark val="out"/>
        <c:minorTickMark val="none"/>
        <c:tickLblPos val="nextTo"/>
        <c:crossAx val="84875904"/>
        <c:crosses val="autoZero"/>
        <c:crossBetween val="between"/>
      </c:valAx>
    </c:plotArea>
    <c:legend>
      <c:legendPos val="r"/>
      <c:layout>
        <c:manualLayout>
          <c:xMode val="edge"/>
          <c:yMode val="edge"/>
          <c:x val="0.66417653958475165"/>
          <c:y val="0.59404870549240651"/>
          <c:w val="0.28786450910805217"/>
          <c:h val="4.7368460133665476E-2"/>
        </c:manualLayout>
      </c:layout>
      <c:overlay val="0"/>
      <c:txPr>
        <a:bodyPr/>
        <a:lstStyle/>
        <a:p>
          <a:pPr>
            <a:defRPr sz="1600"/>
          </a:pPr>
          <a:endParaRPr lang="de-DE"/>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500" b="1" i="0" u="none" strike="noStrike" baseline="0">
                <a:solidFill>
                  <a:srgbClr val="000000"/>
                </a:solidFill>
                <a:latin typeface="Arial"/>
                <a:ea typeface="Arial"/>
                <a:cs typeface="Arial"/>
              </a:defRPr>
            </a:pPr>
            <a:r>
              <a:rPr lang="de-CH" sz="2160" dirty="0"/>
              <a:t>GV der markierten Rehe
 Rückmeldungen 2013</a:t>
            </a:r>
          </a:p>
        </c:rich>
      </c:tx>
      <c:layout>
        <c:manualLayout>
          <c:xMode val="edge"/>
          <c:yMode val="edge"/>
          <c:x val="0.32903981264637"/>
          <c:y val="3.2148900169204811E-2"/>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0655738946093277"/>
          <c:y val="0.29554516345355308"/>
          <c:w val="0.75878220140515262"/>
          <c:h val="0.43654948571278107"/>
        </c:manualLayout>
      </c:layout>
      <c:pie3DChart>
        <c:varyColors val="1"/>
        <c:ser>
          <c:idx val="0"/>
          <c:order val="0"/>
          <c:dPt>
            <c:idx val="0"/>
            <c:bubble3D val="0"/>
            <c:spPr>
              <a:solidFill>
                <a:srgbClr val="FF0000"/>
              </a:solidFill>
            </c:spPr>
          </c:dPt>
          <c:dPt>
            <c:idx val="1"/>
            <c:bubble3D val="0"/>
            <c:spPr>
              <a:solidFill>
                <a:srgbClr val="0070C0"/>
              </a:solidFill>
            </c:spPr>
          </c:dPt>
          <c:dLbls>
            <c:txPr>
              <a:bodyPr/>
              <a:lstStyle/>
              <a:p>
                <a:pPr>
                  <a:defRPr sz="1600"/>
                </a:pPr>
                <a:endParaRPr lang="de-DE"/>
              </a:p>
            </c:txPr>
            <c:showLegendKey val="0"/>
            <c:showVal val="0"/>
            <c:showCatName val="1"/>
            <c:showSerName val="0"/>
            <c:showPercent val="1"/>
            <c:showBubbleSize val="0"/>
            <c:showLeaderLines val="0"/>
          </c:dLbls>
          <c:cat>
            <c:strRef>
              <c:f>Ausw.2013!$A$66:$B$67</c:f>
              <c:strCache>
                <c:ptCount val="2"/>
                <c:pt idx="0">
                  <c:v>männlich</c:v>
                </c:pt>
                <c:pt idx="1">
                  <c:v>weiblich</c:v>
                </c:pt>
              </c:strCache>
            </c:strRef>
          </c:cat>
          <c:val>
            <c:numRef>
              <c:f>Ausw.2013!$N$66:$N$67</c:f>
              <c:numCache>
                <c:formatCode>General</c:formatCode>
                <c:ptCount val="2"/>
                <c:pt idx="0">
                  <c:v>47</c:v>
                </c:pt>
                <c:pt idx="1">
                  <c:v>35</c:v>
                </c:pt>
              </c:numCache>
            </c:numRef>
          </c:val>
        </c:ser>
        <c:dLbls>
          <c:showLegendKey val="0"/>
          <c:showVal val="0"/>
          <c:showCatName val="1"/>
          <c:showSerName val="0"/>
          <c:showPercent val="1"/>
          <c:showBubbleSize val="0"/>
          <c:showLeaderLines val="0"/>
        </c:dLbls>
      </c:pie3DChart>
      <c:spPr>
        <a:noFill/>
        <a:ln w="25400">
          <a:noFill/>
        </a:ln>
      </c:spPr>
    </c:plotArea>
    <c:plotVisOnly val="1"/>
    <c:dispBlanksAs val="zero"/>
    <c:showDLblsOverMax val="0"/>
  </c:chart>
  <c:spPr>
    <a:solidFill>
      <a:srgbClr val="FFFFFF"/>
    </a:solidFill>
    <a:ln w="9525">
      <a:noFill/>
    </a:ln>
  </c:spPr>
  <c:txPr>
    <a:bodyPr/>
    <a:lstStyle/>
    <a:p>
      <a:pPr>
        <a:defRPr sz="105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160"/>
            </a:pPr>
            <a:r>
              <a:rPr lang="en-US" sz="2160" dirty="0">
                <a:latin typeface="Arial" pitchFamily="34" charset="0"/>
                <a:cs typeface="Arial" pitchFamily="34" charset="0"/>
              </a:rPr>
              <a:t>Alter der markierten Rehe Rückmeldungen 2013</a:t>
            </a:r>
          </a:p>
        </c:rich>
      </c:tx>
      <c:layout/>
      <c:overlay val="0"/>
    </c:title>
    <c:autoTitleDeleted val="0"/>
    <c:plotArea>
      <c:layout>
        <c:manualLayout>
          <c:layoutTarget val="inner"/>
          <c:xMode val="edge"/>
          <c:yMode val="edge"/>
          <c:x val="0.12815203362737554"/>
          <c:y val="0.14008962294347352"/>
          <c:w val="0.84578280346535661"/>
          <c:h val="0.65486434927341464"/>
        </c:manualLayout>
      </c:layout>
      <c:barChart>
        <c:barDir val="col"/>
        <c:grouping val="clustered"/>
        <c:varyColors val="0"/>
        <c:ser>
          <c:idx val="0"/>
          <c:order val="0"/>
          <c:tx>
            <c:v>Rückmeldungen 2013</c:v>
          </c:tx>
          <c:spPr>
            <a:solidFill>
              <a:srgbClr val="669900"/>
            </a:solidFill>
          </c:spPr>
          <c:invertIfNegative val="0"/>
          <c:cat>
            <c:numRef>
              <c:f>Ausw.2013!$A$78:$A$96</c:f>
              <c:numCache>
                <c:formatCode>0</c:formatCode>
                <c:ptCount val="1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numCache>
            </c:numRef>
          </c:cat>
          <c:val>
            <c:numRef>
              <c:f>Ausw.2013!$M$78:$M$96</c:f>
              <c:numCache>
                <c:formatCode>General</c:formatCode>
                <c:ptCount val="19"/>
                <c:pt idx="0">
                  <c:v>39</c:v>
                </c:pt>
                <c:pt idx="1">
                  <c:v>23</c:v>
                </c:pt>
                <c:pt idx="2">
                  <c:v>10</c:v>
                </c:pt>
                <c:pt idx="3">
                  <c:v>4</c:v>
                </c:pt>
                <c:pt idx="4">
                  <c:v>2</c:v>
                </c:pt>
                <c:pt idx="6">
                  <c:v>3</c:v>
                </c:pt>
                <c:pt idx="7">
                  <c:v>1</c:v>
                </c:pt>
              </c:numCache>
            </c:numRef>
          </c:val>
        </c:ser>
        <c:dLbls>
          <c:showLegendKey val="0"/>
          <c:showVal val="0"/>
          <c:showCatName val="0"/>
          <c:showSerName val="0"/>
          <c:showPercent val="0"/>
          <c:showBubbleSize val="0"/>
        </c:dLbls>
        <c:gapWidth val="150"/>
        <c:axId val="85367040"/>
        <c:axId val="85385216"/>
      </c:barChart>
      <c:catAx>
        <c:axId val="85367040"/>
        <c:scaling>
          <c:orientation val="minMax"/>
        </c:scaling>
        <c:delete val="0"/>
        <c:axPos val="b"/>
        <c:numFmt formatCode="0" sourceLinked="1"/>
        <c:majorTickMark val="none"/>
        <c:minorTickMark val="none"/>
        <c:tickLblPos val="nextTo"/>
        <c:txPr>
          <a:bodyPr/>
          <a:lstStyle/>
          <a:p>
            <a:pPr>
              <a:defRPr sz="1180">
                <a:latin typeface="Arial" pitchFamily="34" charset="0"/>
                <a:cs typeface="Arial" pitchFamily="34" charset="0"/>
              </a:defRPr>
            </a:pPr>
            <a:endParaRPr lang="de-DE"/>
          </a:p>
        </c:txPr>
        <c:crossAx val="85385216"/>
        <c:crosses val="autoZero"/>
        <c:auto val="1"/>
        <c:lblAlgn val="ctr"/>
        <c:lblOffset val="100"/>
        <c:noMultiLvlLbl val="0"/>
      </c:catAx>
      <c:valAx>
        <c:axId val="85385216"/>
        <c:scaling>
          <c:orientation val="minMax"/>
        </c:scaling>
        <c:delete val="0"/>
        <c:axPos val="l"/>
        <c:majorGridlines/>
        <c:numFmt formatCode="General" sourceLinked="1"/>
        <c:majorTickMark val="none"/>
        <c:minorTickMark val="none"/>
        <c:tickLblPos val="nextTo"/>
        <c:txPr>
          <a:bodyPr/>
          <a:lstStyle/>
          <a:p>
            <a:pPr>
              <a:defRPr sz="1180">
                <a:latin typeface="Arial" pitchFamily="34" charset="0"/>
                <a:cs typeface="Arial" pitchFamily="34" charset="0"/>
              </a:defRPr>
            </a:pPr>
            <a:endParaRPr lang="de-DE"/>
          </a:p>
        </c:txPr>
        <c:crossAx val="85367040"/>
        <c:crosses val="autoZero"/>
        <c:crossBetween val="between"/>
      </c:valAx>
    </c:plotArea>
    <c:plotVisOnly val="1"/>
    <c:dispBlanksAs val="gap"/>
    <c:showDLblsOverMax val="0"/>
  </c:chart>
  <c:spPr>
    <a:ln>
      <a:noFill/>
    </a:ln>
  </c:sp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575" b="1" i="0" u="none" strike="noStrike" baseline="0">
                <a:solidFill>
                  <a:srgbClr val="000000"/>
                </a:solidFill>
                <a:latin typeface="Arial"/>
                <a:ea typeface="Arial"/>
                <a:cs typeface="Arial"/>
              </a:defRPr>
            </a:pPr>
            <a:r>
              <a:rPr lang="de-CH" sz="2160" dirty="0"/>
              <a:t>Todesursache der markierten Rehe 2013</a:t>
            </a:r>
            <a:r>
              <a:rPr lang="de-CH" dirty="0"/>
              <a:t>
 </a:t>
            </a:r>
          </a:p>
        </c:rich>
      </c:tx>
      <c:layout>
        <c:manualLayout>
          <c:xMode val="edge"/>
          <c:yMode val="edge"/>
          <c:x val="0.20701754385964921"/>
          <c:y val="3.2203389830508473E-2"/>
        </c:manualLayout>
      </c:layout>
      <c:overlay val="0"/>
      <c:spPr>
        <a:noFill/>
        <a:ln w="25400">
          <a:noFill/>
        </a:ln>
      </c:spPr>
    </c:title>
    <c:autoTitleDeleted val="0"/>
    <c:plotArea>
      <c:layout>
        <c:manualLayout>
          <c:layoutTarget val="inner"/>
          <c:xMode val="edge"/>
          <c:yMode val="edge"/>
          <c:x val="9.9415298869192897E-2"/>
          <c:y val="0.27231705147026131"/>
          <c:w val="0.87251486902494158"/>
          <c:h val="0.58474721451408673"/>
        </c:manualLayout>
      </c:layout>
      <c:barChart>
        <c:barDir val="col"/>
        <c:grouping val="clustered"/>
        <c:varyColors val="0"/>
        <c:ser>
          <c:idx val="0"/>
          <c:order val="0"/>
          <c:spPr>
            <a:solidFill>
              <a:srgbClr val="669900"/>
            </a:solidFill>
          </c:spPr>
          <c:invertIfNegative val="0"/>
          <c:cat>
            <c:strRef>
              <c:f>Ausw.2013!$A$100:$C$106</c:f>
              <c:strCache>
                <c:ptCount val="7"/>
                <c:pt idx="0">
                  <c:v>erlegt</c:v>
                </c:pt>
                <c:pt idx="1">
                  <c:v>Verkehr</c:v>
                </c:pt>
                <c:pt idx="2">
                  <c:v>unbekannt</c:v>
                </c:pt>
                <c:pt idx="3">
                  <c:v>gerissen</c:v>
                </c:pt>
                <c:pt idx="4">
                  <c:v>Krankheit</c:v>
                </c:pt>
                <c:pt idx="5">
                  <c:v>Zaun</c:v>
                </c:pt>
                <c:pt idx="6">
                  <c:v>vermäht</c:v>
                </c:pt>
              </c:strCache>
            </c:strRef>
          </c:cat>
          <c:val>
            <c:numRef>
              <c:f>Ausw.2013!$O$100:$O$106</c:f>
              <c:numCache>
                <c:formatCode>General</c:formatCode>
                <c:ptCount val="7"/>
                <c:pt idx="0">
                  <c:v>37</c:v>
                </c:pt>
                <c:pt idx="1">
                  <c:v>18</c:v>
                </c:pt>
                <c:pt idx="2">
                  <c:v>3</c:v>
                </c:pt>
                <c:pt idx="3">
                  <c:v>6</c:v>
                </c:pt>
                <c:pt idx="4">
                  <c:v>7</c:v>
                </c:pt>
                <c:pt idx="6">
                  <c:v>11</c:v>
                </c:pt>
              </c:numCache>
            </c:numRef>
          </c:val>
        </c:ser>
        <c:dLbls>
          <c:showLegendKey val="0"/>
          <c:showVal val="0"/>
          <c:showCatName val="0"/>
          <c:showSerName val="0"/>
          <c:showPercent val="0"/>
          <c:showBubbleSize val="0"/>
        </c:dLbls>
        <c:gapWidth val="120"/>
        <c:overlap val="80"/>
        <c:axId val="77022336"/>
        <c:axId val="77024256"/>
      </c:barChart>
      <c:catAx>
        <c:axId val="77022336"/>
        <c:scaling>
          <c:orientation val="minMax"/>
        </c:scaling>
        <c:delete val="0"/>
        <c:axPos val="b"/>
        <c:title>
          <c:tx>
            <c:rich>
              <a:bodyPr/>
              <a:lstStyle/>
              <a:p>
                <a:pPr>
                  <a:defRPr sz="1375" b="1" i="0" u="none" strike="noStrike" baseline="0">
                    <a:solidFill>
                      <a:srgbClr val="000000"/>
                    </a:solidFill>
                    <a:latin typeface="Arial"/>
                    <a:ea typeface="Arial"/>
                    <a:cs typeface="Arial"/>
                  </a:defRPr>
                </a:pPr>
                <a:r>
                  <a:rPr lang="de-CH" dirty="0"/>
                  <a:t>Todesursache</a:t>
                </a:r>
              </a:p>
            </c:rich>
          </c:tx>
          <c:layout>
            <c:manualLayout>
              <c:xMode val="edge"/>
              <c:yMode val="edge"/>
              <c:x val="0.43742705407438132"/>
              <c:y val="0.9237310378575566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de-DE"/>
          </a:p>
        </c:txPr>
        <c:crossAx val="77024256"/>
        <c:crosses val="autoZero"/>
        <c:auto val="1"/>
        <c:lblAlgn val="ctr"/>
        <c:lblOffset val="100"/>
        <c:tickLblSkip val="1"/>
        <c:tickMarkSkip val="1"/>
        <c:noMultiLvlLbl val="0"/>
      </c:catAx>
      <c:valAx>
        <c:axId val="77024256"/>
        <c:scaling>
          <c:orientation val="minMax"/>
        </c:scaling>
        <c:delete val="0"/>
        <c:axPos val="l"/>
        <c:majorGridlines>
          <c:spPr>
            <a:ln w="3175">
              <a:solidFill>
                <a:srgbClr val="000000"/>
              </a:solidFill>
              <a:prstDash val="solid"/>
            </a:ln>
          </c:spPr>
        </c:majorGridlines>
        <c:title>
          <c:tx>
            <c:rich>
              <a:bodyPr/>
              <a:lstStyle/>
              <a:p>
                <a:pPr>
                  <a:defRPr sz="1375" b="1" i="0" u="none" strike="noStrike" baseline="0">
                    <a:solidFill>
                      <a:srgbClr val="000000"/>
                    </a:solidFill>
                    <a:latin typeface="Arial"/>
                    <a:ea typeface="Arial"/>
                    <a:cs typeface="Arial"/>
                  </a:defRPr>
                </a:pPr>
                <a:r>
                  <a:rPr lang="de-CH" dirty="0"/>
                  <a:t>Anzahl</a:t>
                </a:r>
              </a:p>
            </c:rich>
          </c:tx>
          <c:layout>
            <c:manualLayout>
              <c:xMode val="edge"/>
              <c:yMode val="edge"/>
              <c:x val="8.1871345029241246E-3"/>
              <c:y val="0.4881367053694667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de-DE"/>
          </a:p>
        </c:txPr>
        <c:crossAx val="77022336"/>
        <c:crosses val="autoZero"/>
        <c:crossBetween val="between"/>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05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0.74412</cdr:x>
      <cdr:y>0.15069</cdr:y>
    </cdr:from>
    <cdr:to>
      <cdr:x>0.864</cdr:x>
      <cdr:y>0.21419</cdr:y>
    </cdr:to>
    <cdr:sp macro="" textlink="">
      <cdr:nvSpPr>
        <cdr:cNvPr id="128001" name="Text Box 1"/>
        <cdr:cNvSpPr txBox="1">
          <a:spLocks xmlns:a="http://schemas.openxmlformats.org/drawingml/2006/main" noChangeArrowheads="1"/>
        </cdr:cNvSpPr>
      </cdr:nvSpPr>
      <cdr:spPr bwMode="auto">
        <a:xfrm xmlns:a="http://schemas.openxmlformats.org/drawingml/2006/main">
          <a:off x="4507816" y="640164"/>
          <a:ext cx="726201" cy="269730"/>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de-CH" sz="1600" b="0" i="0" strike="noStrike" dirty="0">
              <a:solidFill>
                <a:srgbClr val="000000"/>
              </a:solidFill>
              <a:latin typeface="Arial"/>
              <a:cs typeface="Arial"/>
            </a:rPr>
            <a:t>n =</a:t>
          </a:r>
          <a:r>
            <a:rPr lang="de-CH" sz="1600" b="0" i="0" strike="noStrike" baseline="0" dirty="0">
              <a:solidFill>
                <a:srgbClr val="000000"/>
              </a:solidFill>
              <a:latin typeface="Arial"/>
              <a:cs typeface="Arial"/>
            </a:rPr>
            <a:t> 379</a:t>
          </a:r>
          <a:endParaRPr lang="de-CH" sz="1600" b="0" i="0" strike="noStrike" dirty="0">
            <a:solidFill>
              <a:srgbClr val="000000"/>
            </a:solidFill>
            <a:latin typeface="Arial"/>
            <a:cs typeface="Arial"/>
          </a:endParaRPr>
        </a:p>
      </cdr:txBody>
    </cdr:sp>
  </cdr:relSizeAnchor>
  <cdr:relSizeAnchor xmlns:cdr="http://schemas.openxmlformats.org/drawingml/2006/chartDrawing">
    <cdr:from>
      <cdr:x>0.37661</cdr:x>
      <cdr:y>0.81944</cdr:y>
    </cdr:from>
    <cdr:to>
      <cdr:x>0.61849</cdr:x>
      <cdr:y>0.90278</cdr:y>
    </cdr:to>
    <cdr:sp macro="" textlink="">
      <cdr:nvSpPr>
        <cdr:cNvPr id="3" name="Text Box 1"/>
        <cdr:cNvSpPr txBox="1">
          <a:spLocks xmlns:a="http://schemas.openxmlformats.org/drawingml/2006/main" noChangeArrowheads="1"/>
        </cdr:cNvSpPr>
      </cdr:nvSpPr>
      <cdr:spPr bwMode="auto">
        <a:xfrm xmlns:a="http://schemas.openxmlformats.org/drawingml/2006/main">
          <a:off x="2398567" y="3576205"/>
          <a:ext cx="1540453" cy="363682"/>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de-CH" sz="1600" b="1" i="0" strike="noStrike" dirty="0">
              <a:solidFill>
                <a:srgbClr val="000000"/>
              </a:solidFill>
              <a:latin typeface="Arial"/>
              <a:cs typeface="Arial"/>
            </a:rPr>
            <a:t>GV 1 :</a:t>
          </a:r>
          <a:r>
            <a:rPr lang="de-CH" sz="1600" b="1" i="0" strike="noStrike" baseline="0" dirty="0">
              <a:solidFill>
                <a:srgbClr val="000000"/>
              </a:solidFill>
              <a:latin typeface="Arial"/>
              <a:cs typeface="Arial"/>
            </a:rPr>
            <a:t> 0.78</a:t>
          </a:r>
          <a:endParaRPr lang="de-CH" sz="1600" b="0" i="0" strike="noStrike" dirty="0">
            <a:solidFill>
              <a:srgbClr val="000000"/>
            </a:solidFill>
            <a:latin typeface="Arial"/>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0.08535</cdr:x>
      <cdr:y>0.03879</cdr:y>
    </cdr:from>
    <cdr:to>
      <cdr:x>0.35999</cdr:x>
      <cdr:y>0.08374</cdr:y>
    </cdr:to>
    <cdr:sp macro="" textlink="">
      <cdr:nvSpPr>
        <cdr:cNvPr id="1025" name="Text Box 1"/>
        <cdr:cNvSpPr txBox="1">
          <a:spLocks xmlns:a="http://schemas.openxmlformats.org/drawingml/2006/main" noChangeArrowheads="1"/>
        </cdr:cNvSpPr>
      </cdr:nvSpPr>
      <cdr:spPr bwMode="auto">
        <a:xfrm xmlns:a="http://schemas.openxmlformats.org/drawingml/2006/main">
          <a:off x="744221" y="216024"/>
          <a:ext cx="2394641" cy="250335"/>
        </a:xfrm>
        <a:prstGeom xmlns:a="http://schemas.openxmlformats.org/drawingml/2006/main" prst="rect">
          <a:avLst/>
        </a:prstGeom>
        <a:solidFill xmlns:a="http://schemas.openxmlformats.org/drawingml/2006/main">
          <a:srgbClr val="FFFFFF"/>
        </a:solidFill>
        <a:ln xmlns:a="http://schemas.openxmlformats.org/drawingml/2006/main" w="3175">
          <a:solidFill>
            <a:srgbClr val="000000"/>
          </a:solidFill>
          <a:miter lim="800000"/>
          <a:headEnd/>
          <a:tailEnd/>
        </a:ln>
        <a:effectLst xmlns:a="http://schemas.openxmlformats.org/drawingml/2006/main"/>
      </cdr:spPr>
      <cdr:txBody>
        <a:bodyPr xmlns:a="http://schemas.openxmlformats.org/drawingml/2006/main" wrap="square" lIns="36000" tIns="36000" rIns="36000" bIns="36000" anchor="ctr" upright="1">
          <a:noAutofit/>
        </a:bodyPr>
        <a:lstStyle xmlns:a="http://schemas.openxmlformats.org/drawingml/2006/main"/>
        <a:p xmlns:a="http://schemas.openxmlformats.org/drawingml/2006/main">
          <a:pPr algn="l" rtl="0">
            <a:defRPr sz="1000"/>
          </a:pPr>
          <a:r>
            <a:rPr lang="de-CH" sz="1200" b="1" dirty="0" smtClean="0">
              <a:solidFill>
                <a:srgbClr val="000000"/>
              </a:solidFill>
              <a:latin typeface="Arial"/>
              <a:cs typeface="Arial"/>
            </a:rPr>
            <a:t>Räumliches Verteilungsmuster</a:t>
          </a:r>
          <a:endParaRPr lang="de-CH" sz="1200" b="1" i="0" strike="noStrike" dirty="0">
            <a:solidFill>
              <a:srgbClr val="000000"/>
            </a:solidFill>
            <a:latin typeface="Arial"/>
            <a:cs typeface="Aria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0.08583</cdr:x>
      <cdr:y>0.03879</cdr:y>
    </cdr:from>
    <cdr:to>
      <cdr:x>0.3501</cdr:x>
      <cdr:y>0.11172</cdr:y>
    </cdr:to>
    <cdr:sp macro="" textlink="">
      <cdr:nvSpPr>
        <cdr:cNvPr id="1025" name="Text Box 1"/>
        <cdr:cNvSpPr txBox="1">
          <a:spLocks xmlns:a="http://schemas.openxmlformats.org/drawingml/2006/main" noChangeArrowheads="1"/>
        </cdr:cNvSpPr>
      </cdr:nvSpPr>
      <cdr:spPr bwMode="auto">
        <a:xfrm xmlns:a="http://schemas.openxmlformats.org/drawingml/2006/main">
          <a:off x="748338" y="216024"/>
          <a:ext cx="2304256" cy="406162"/>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a:effectLst xmlns:a="http://schemas.openxmlformats.org/drawingml/2006/main"/>
      </cdr:spPr>
      <cdr:txBody>
        <a:bodyPr xmlns:a="http://schemas.openxmlformats.org/drawingml/2006/main" wrap="square" lIns="27432" tIns="32004" rIns="27432" bIns="32004" anchor="ctr" upright="1">
          <a:noAutofit/>
        </a:bodyPr>
        <a:lstStyle xmlns:a="http://schemas.openxmlformats.org/drawingml/2006/main"/>
        <a:p xmlns:a="http://schemas.openxmlformats.org/drawingml/2006/main">
          <a:pPr algn="ctr" rtl="0">
            <a:defRPr sz="1000"/>
          </a:pPr>
          <a:r>
            <a:rPr lang="de-CH" sz="1800" b="1" i="0" strike="noStrike" dirty="0">
              <a:solidFill>
                <a:srgbClr val="000000"/>
              </a:solidFill>
              <a:latin typeface="Arial"/>
              <a:cs typeface="Arial"/>
            </a:rPr>
            <a:t>Zeitfenster 2013</a:t>
          </a:r>
        </a:p>
      </cdr:txBody>
    </cdr:sp>
  </cdr:relSizeAnchor>
</c:userShapes>
</file>

<file path=ppt/drawings/drawing4.xml><?xml version="1.0" encoding="utf-8"?>
<c:userShapes xmlns:c="http://schemas.openxmlformats.org/drawingml/2006/chart">
  <cdr:relSizeAnchor xmlns:cdr="http://schemas.openxmlformats.org/drawingml/2006/chartDrawing">
    <cdr:from>
      <cdr:x>0.08605</cdr:x>
      <cdr:y>0.03879</cdr:y>
    </cdr:from>
    <cdr:to>
      <cdr:x>0.35032</cdr:x>
      <cdr:y>0.11122</cdr:y>
    </cdr:to>
    <cdr:sp macro="" textlink="">
      <cdr:nvSpPr>
        <cdr:cNvPr id="1025" name="Text Box 1"/>
        <cdr:cNvSpPr txBox="1">
          <a:spLocks xmlns:a="http://schemas.openxmlformats.org/drawingml/2006/main" noChangeArrowheads="1"/>
        </cdr:cNvSpPr>
      </cdr:nvSpPr>
      <cdr:spPr bwMode="auto">
        <a:xfrm xmlns:a="http://schemas.openxmlformats.org/drawingml/2006/main">
          <a:off x="750249" y="216024"/>
          <a:ext cx="2304256" cy="403377"/>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a:effectLst xmlns:a="http://schemas.openxmlformats.org/drawingml/2006/main"/>
      </cdr:spPr>
      <cdr:txBody>
        <a:bodyPr xmlns:a="http://schemas.openxmlformats.org/drawingml/2006/main" wrap="square" lIns="27432" tIns="32004" rIns="27432" bIns="32004" anchor="ctr" upright="1">
          <a:noAutofit/>
        </a:bodyPr>
        <a:lstStyle xmlns:a="http://schemas.openxmlformats.org/drawingml/2006/main"/>
        <a:p xmlns:a="http://schemas.openxmlformats.org/drawingml/2006/main">
          <a:pPr algn="ctr" rtl="0">
            <a:defRPr sz="1000"/>
          </a:pPr>
          <a:r>
            <a:rPr lang="de-CH" sz="1800" b="1" i="0" strike="noStrike" dirty="0">
              <a:solidFill>
                <a:srgbClr val="000000"/>
              </a:solidFill>
              <a:latin typeface="Arial"/>
              <a:cs typeface="Arial"/>
            </a:rPr>
            <a:t>Zeitfenster 2012</a:t>
          </a:r>
        </a:p>
      </cdr:txBody>
    </cdr:sp>
  </cdr:relSizeAnchor>
</c:userShapes>
</file>

<file path=ppt/drawings/drawing5.xml><?xml version="1.0" encoding="utf-8"?>
<c:userShapes xmlns:c="http://schemas.openxmlformats.org/drawingml/2006/chart">
  <cdr:relSizeAnchor xmlns:cdr="http://schemas.openxmlformats.org/drawingml/2006/chartDrawing">
    <cdr:from>
      <cdr:x>0.82906</cdr:x>
      <cdr:y>0.04762</cdr:y>
    </cdr:from>
    <cdr:to>
      <cdr:x>0.9287</cdr:x>
      <cdr:y>0.1128</cdr:y>
    </cdr:to>
    <cdr:sp macro="" textlink="">
      <cdr:nvSpPr>
        <cdr:cNvPr id="128001" name="Text Box 1"/>
        <cdr:cNvSpPr txBox="1">
          <a:spLocks xmlns:a="http://schemas.openxmlformats.org/drawingml/2006/main" noChangeArrowheads="1"/>
        </cdr:cNvSpPr>
      </cdr:nvSpPr>
      <cdr:spPr bwMode="auto">
        <a:xfrm xmlns:a="http://schemas.openxmlformats.org/drawingml/2006/main">
          <a:off x="6984776" y="288032"/>
          <a:ext cx="839461" cy="394253"/>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de-CH" sz="1600" b="0" i="0" strike="noStrike" dirty="0">
              <a:solidFill>
                <a:srgbClr val="000000"/>
              </a:solidFill>
              <a:latin typeface="Arial"/>
              <a:cs typeface="Arial"/>
            </a:rPr>
            <a:t>n =</a:t>
          </a:r>
          <a:r>
            <a:rPr lang="de-CH" sz="1600" b="0" i="0" strike="noStrike" baseline="0" dirty="0">
              <a:solidFill>
                <a:srgbClr val="000000"/>
              </a:solidFill>
              <a:latin typeface="Arial"/>
              <a:cs typeface="Arial"/>
            </a:rPr>
            <a:t> 82</a:t>
          </a:r>
          <a:endParaRPr lang="de-CH" sz="1600" b="0" i="0" strike="noStrike" dirty="0">
            <a:solidFill>
              <a:srgbClr val="000000"/>
            </a:solidFill>
            <a:latin typeface="Arial"/>
            <a:cs typeface="Arial"/>
          </a:endParaRPr>
        </a:p>
      </cdr:txBody>
    </cdr:sp>
  </cdr:relSizeAnchor>
  <cdr:relSizeAnchor xmlns:cdr="http://schemas.openxmlformats.org/drawingml/2006/chartDrawing">
    <cdr:from>
      <cdr:x>0.37142</cdr:x>
      <cdr:y>0.81668</cdr:y>
    </cdr:from>
    <cdr:to>
      <cdr:x>0.64932</cdr:x>
      <cdr:y>0.90694</cdr:y>
    </cdr:to>
    <cdr:sp macro="" textlink="">
      <cdr:nvSpPr>
        <cdr:cNvPr id="3" name="Text Box 1"/>
        <cdr:cNvSpPr txBox="1">
          <a:spLocks xmlns:a="http://schemas.openxmlformats.org/drawingml/2006/main" noChangeArrowheads="1"/>
        </cdr:cNvSpPr>
      </cdr:nvSpPr>
      <cdr:spPr bwMode="auto">
        <a:xfrm xmlns:a="http://schemas.openxmlformats.org/drawingml/2006/main">
          <a:off x="2372591" y="3290455"/>
          <a:ext cx="1775112" cy="363682"/>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de-CH" sz="1600" b="1" i="0" strike="noStrike" dirty="0">
              <a:solidFill>
                <a:srgbClr val="000000"/>
              </a:solidFill>
              <a:latin typeface="Arial"/>
              <a:cs typeface="Arial"/>
            </a:rPr>
            <a:t>GV 1 : 0.74</a:t>
          </a:r>
          <a:endParaRPr lang="de-CH" sz="1600" b="0" i="0" strike="noStrike" dirty="0">
            <a:solidFill>
              <a:srgbClr val="000000"/>
            </a:solidFill>
            <a:latin typeface="Arial"/>
            <a:cs typeface="Aria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0.02707</cdr:x>
      <cdr:y>0.36585</cdr:y>
    </cdr:from>
    <cdr:to>
      <cdr:x>0.07068</cdr:x>
      <cdr:y>0.59024</cdr:y>
    </cdr:to>
    <cdr:sp macro="" textlink="">
      <cdr:nvSpPr>
        <cdr:cNvPr id="2" name="Textfeld 1"/>
        <cdr:cNvSpPr txBox="1"/>
      </cdr:nvSpPr>
      <cdr:spPr>
        <a:xfrm xmlns:a="http://schemas.openxmlformats.org/drawingml/2006/main" rot="16200000">
          <a:off x="-128586" y="1728787"/>
          <a:ext cx="876301"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CH" sz="1380" b="1" dirty="0">
              <a:latin typeface="Arial" pitchFamily="34" charset="0"/>
              <a:cs typeface="Arial" pitchFamily="34" charset="0"/>
            </a:rPr>
            <a:t>Anzahl</a:t>
          </a:r>
        </a:p>
      </cdr:txBody>
    </cdr:sp>
  </cdr:relSizeAnchor>
  <cdr:relSizeAnchor xmlns:cdr="http://schemas.openxmlformats.org/drawingml/2006/chartDrawing">
    <cdr:from>
      <cdr:x>0.51128</cdr:x>
      <cdr:y>0.87805</cdr:y>
    </cdr:from>
    <cdr:to>
      <cdr:x>0.61504</cdr:x>
      <cdr:y>0.94878</cdr:y>
    </cdr:to>
    <cdr:sp macro="" textlink="">
      <cdr:nvSpPr>
        <cdr:cNvPr id="3" name="Textfeld 1"/>
        <cdr:cNvSpPr txBox="1"/>
      </cdr:nvSpPr>
      <cdr:spPr>
        <a:xfrm xmlns:a="http://schemas.openxmlformats.org/drawingml/2006/main">
          <a:off x="3238500" y="3429000"/>
          <a:ext cx="657226" cy="2762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de-CH" sz="1380" b="1" dirty="0">
              <a:latin typeface="Arial" pitchFamily="34" charset="0"/>
              <a:cs typeface="Arial" pitchFamily="34" charset="0"/>
            </a:rPr>
            <a:t>Alter</a:t>
          </a:r>
        </a:p>
      </cdr:txBody>
    </cdr:sp>
  </cdr:relSizeAnchor>
  <cdr:relSizeAnchor xmlns:cdr="http://schemas.openxmlformats.org/drawingml/2006/chartDrawing">
    <cdr:from>
      <cdr:x>0.86325</cdr:x>
      <cdr:y>0.15476</cdr:y>
    </cdr:from>
    <cdr:to>
      <cdr:x>0.94694</cdr:x>
      <cdr:y>0.20767</cdr:y>
    </cdr:to>
    <cdr:sp macro="" textlink="">
      <cdr:nvSpPr>
        <cdr:cNvPr id="4" name="Text Box 1"/>
        <cdr:cNvSpPr txBox="1">
          <a:spLocks xmlns:a="http://schemas.openxmlformats.org/drawingml/2006/main" noChangeArrowheads="1"/>
        </cdr:cNvSpPr>
      </cdr:nvSpPr>
      <cdr:spPr bwMode="auto">
        <a:xfrm xmlns:a="http://schemas.openxmlformats.org/drawingml/2006/main">
          <a:off x="7272808" y="936104"/>
          <a:ext cx="705083" cy="320035"/>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cdr:spPr>
      <cdr:txBody>
        <a:bodyPr xmlns:a="http://schemas.openxmlformats.org/drawingml/2006/main" wrap="square" lIns="36576" tIns="27432" rIns="36576" bIns="27432" anchor="ctr"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de-CH" sz="1600" b="0" i="0" strike="noStrike" dirty="0">
              <a:solidFill>
                <a:srgbClr val="000000"/>
              </a:solidFill>
              <a:latin typeface="Arial"/>
              <a:cs typeface="Arial"/>
            </a:rPr>
            <a:t>n =</a:t>
          </a:r>
          <a:r>
            <a:rPr lang="de-CH" sz="1600" b="0" i="0" strike="noStrike" baseline="0" dirty="0">
              <a:solidFill>
                <a:srgbClr val="000000"/>
              </a:solidFill>
              <a:latin typeface="Arial"/>
              <a:cs typeface="Arial"/>
            </a:rPr>
            <a:t> 82</a:t>
          </a:r>
          <a:endParaRPr lang="de-CH" sz="1600" b="0" i="0" strike="noStrike" dirty="0">
            <a:solidFill>
              <a:srgbClr val="000000"/>
            </a:solidFill>
            <a:latin typeface="Arial"/>
            <a:cs typeface="Aria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0.85237</cdr:x>
      <cdr:y>0.1831</cdr:y>
    </cdr:from>
    <cdr:to>
      <cdr:x>0.93537</cdr:x>
      <cdr:y>0.25111</cdr:y>
    </cdr:to>
    <cdr:sp macro="" textlink="">
      <cdr:nvSpPr>
        <cdr:cNvPr id="125953" name="Text Box 1"/>
        <cdr:cNvSpPr txBox="1">
          <a:spLocks xmlns:a="http://schemas.openxmlformats.org/drawingml/2006/main" noChangeArrowheads="1"/>
        </cdr:cNvSpPr>
      </cdr:nvSpPr>
      <cdr:spPr bwMode="auto">
        <a:xfrm xmlns:a="http://schemas.openxmlformats.org/drawingml/2006/main">
          <a:off x="7272808" y="936104"/>
          <a:ext cx="708158" cy="347717"/>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de-CH" sz="1600" b="0" i="0" strike="noStrike" dirty="0">
              <a:solidFill>
                <a:srgbClr val="000000"/>
              </a:solidFill>
              <a:latin typeface="Arial"/>
              <a:cs typeface="Arial"/>
            </a:rPr>
            <a:t>n = 82   </a:t>
          </a:r>
        </a:p>
      </cdr:txBody>
    </cdr:sp>
  </cdr:relSizeAnchor>
</c:userShapes>
</file>

<file path=ppt/drawings/drawing8.xml><?xml version="1.0" encoding="utf-8"?>
<c:userShapes xmlns:c="http://schemas.openxmlformats.org/drawingml/2006/chart">
  <cdr:relSizeAnchor xmlns:cdr="http://schemas.openxmlformats.org/drawingml/2006/chartDrawing">
    <cdr:from>
      <cdr:x>0.87069</cdr:x>
      <cdr:y>0.10588</cdr:y>
    </cdr:from>
    <cdr:to>
      <cdr:x>0.96736</cdr:x>
      <cdr:y>0.16534</cdr:y>
    </cdr:to>
    <cdr:sp macro="" textlink="">
      <cdr:nvSpPr>
        <cdr:cNvPr id="2" name="Textfeld 1"/>
        <cdr:cNvSpPr txBox="1"/>
      </cdr:nvSpPr>
      <cdr:spPr>
        <a:xfrm xmlns:a="http://schemas.openxmlformats.org/drawingml/2006/main">
          <a:off x="7272808" y="648072"/>
          <a:ext cx="807503" cy="363907"/>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de-CH" sz="1600" dirty="0">
              <a:latin typeface="Arial" pitchFamily="34" charset="0"/>
              <a:cs typeface="Arial" pitchFamily="34" charset="0"/>
            </a:rPr>
            <a:t>n = 82</a:t>
          </a:r>
        </a:p>
      </cdr:txBody>
    </cdr:sp>
  </cdr:relSizeAnchor>
</c:userShapes>
</file>

<file path=ppt/drawings/drawing9.xml><?xml version="1.0" encoding="utf-8"?>
<c:userShapes xmlns:c="http://schemas.openxmlformats.org/drawingml/2006/chart">
  <cdr:relSizeAnchor xmlns:cdr="http://schemas.openxmlformats.org/drawingml/2006/chartDrawing">
    <cdr:from>
      <cdr:x>0.09358</cdr:x>
      <cdr:y>0.02519</cdr:y>
    </cdr:from>
    <cdr:to>
      <cdr:x>0.5844</cdr:x>
      <cdr:y>0.07559</cdr:y>
    </cdr:to>
    <cdr:sp macro="" textlink="">
      <cdr:nvSpPr>
        <cdr:cNvPr id="1025" name="Text Box 1"/>
        <cdr:cNvSpPr txBox="1">
          <a:spLocks xmlns:a="http://schemas.openxmlformats.org/drawingml/2006/main" noChangeArrowheads="1"/>
        </cdr:cNvSpPr>
      </cdr:nvSpPr>
      <cdr:spPr bwMode="auto">
        <a:xfrm xmlns:a="http://schemas.openxmlformats.org/drawingml/2006/main">
          <a:off x="818681" y="143988"/>
          <a:ext cx="4293887" cy="288089"/>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a:effectLst xmlns:a="http://schemas.openxmlformats.org/drawingml/2006/main"/>
      </cdr:spPr>
      <cdr:txBody>
        <a:bodyPr xmlns:a="http://schemas.openxmlformats.org/drawingml/2006/main" wrap="square" lIns="27432" tIns="32004" rIns="27432" bIns="32004" anchor="ctr" upright="1">
          <a:noAutofit/>
        </a:bodyPr>
        <a:lstStyle xmlns:a="http://schemas.openxmlformats.org/drawingml/2006/main"/>
        <a:p xmlns:a="http://schemas.openxmlformats.org/drawingml/2006/main">
          <a:pPr algn="ctr" rtl="0">
            <a:defRPr sz="1000"/>
          </a:pPr>
          <a:r>
            <a:rPr lang="de-CH" sz="2160" b="1" i="0" strike="noStrike" dirty="0">
              <a:solidFill>
                <a:srgbClr val="000000"/>
              </a:solidFill>
              <a:latin typeface="Arial"/>
              <a:cs typeface="Arial"/>
            </a:rPr>
            <a:t>Wanderungen (&gt; 12.3 Km) 2013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3495" cy="500936"/>
          </a:xfrm>
          <a:prstGeom prst="rect">
            <a:avLst/>
          </a:prstGeom>
        </p:spPr>
        <p:txBody>
          <a:bodyPr vert="horz" lIns="96588" tIns="48294" rIns="96588" bIns="48294" rtlCol="0"/>
          <a:lstStyle>
            <a:lvl1pPr algn="l">
              <a:defRPr sz="1300"/>
            </a:lvl1pPr>
          </a:lstStyle>
          <a:p>
            <a:endParaRPr lang="de-CH" dirty="0"/>
          </a:p>
        </p:txBody>
      </p:sp>
      <p:sp>
        <p:nvSpPr>
          <p:cNvPr id="3" name="Datumsplatzhalter 2"/>
          <p:cNvSpPr>
            <a:spLocks noGrp="1"/>
          </p:cNvSpPr>
          <p:nvPr>
            <p:ph type="dt" sz="quarter" idx="1"/>
          </p:nvPr>
        </p:nvSpPr>
        <p:spPr>
          <a:xfrm>
            <a:off x="3899900" y="0"/>
            <a:ext cx="2983495" cy="500936"/>
          </a:xfrm>
          <a:prstGeom prst="rect">
            <a:avLst/>
          </a:prstGeom>
        </p:spPr>
        <p:txBody>
          <a:bodyPr vert="horz" lIns="96588" tIns="48294" rIns="96588" bIns="48294" rtlCol="0"/>
          <a:lstStyle>
            <a:lvl1pPr algn="r">
              <a:defRPr sz="1300"/>
            </a:lvl1pPr>
          </a:lstStyle>
          <a:p>
            <a:fld id="{4BAF36E3-3A02-4A8F-BB43-AFF468FDE4D7}" type="datetimeFigureOut">
              <a:rPr lang="de-CH" smtClean="0"/>
              <a:pPr/>
              <a:t>25.04.2014</a:t>
            </a:fld>
            <a:endParaRPr lang="de-CH" dirty="0"/>
          </a:p>
        </p:txBody>
      </p:sp>
      <p:sp>
        <p:nvSpPr>
          <p:cNvPr id="4" name="Fußzeilenplatzhalter 3"/>
          <p:cNvSpPr>
            <a:spLocks noGrp="1"/>
          </p:cNvSpPr>
          <p:nvPr>
            <p:ph type="ftr" sz="quarter" idx="2"/>
          </p:nvPr>
        </p:nvSpPr>
        <p:spPr>
          <a:xfrm>
            <a:off x="0" y="9516038"/>
            <a:ext cx="2983495" cy="500936"/>
          </a:xfrm>
          <a:prstGeom prst="rect">
            <a:avLst/>
          </a:prstGeom>
        </p:spPr>
        <p:txBody>
          <a:bodyPr vert="horz" lIns="96588" tIns="48294" rIns="96588" bIns="48294" rtlCol="0" anchor="b"/>
          <a:lstStyle>
            <a:lvl1pPr algn="l">
              <a:defRPr sz="1300"/>
            </a:lvl1pPr>
          </a:lstStyle>
          <a:p>
            <a:endParaRPr lang="de-CH" dirty="0"/>
          </a:p>
        </p:txBody>
      </p:sp>
      <p:sp>
        <p:nvSpPr>
          <p:cNvPr id="5" name="Foliennummernplatzhalter 4"/>
          <p:cNvSpPr>
            <a:spLocks noGrp="1"/>
          </p:cNvSpPr>
          <p:nvPr>
            <p:ph type="sldNum" sz="quarter" idx="3"/>
          </p:nvPr>
        </p:nvSpPr>
        <p:spPr>
          <a:xfrm>
            <a:off x="3899900" y="9516038"/>
            <a:ext cx="2983495" cy="500936"/>
          </a:xfrm>
          <a:prstGeom prst="rect">
            <a:avLst/>
          </a:prstGeom>
        </p:spPr>
        <p:txBody>
          <a:bodyPr vert="horz" lIns="96588" tIns="48294" rIns="96588" bIns="48294" rtlCol="0" anchor="b"/>
          <a:lstStyle>
            <a:lvl1pPr algn="r">
              <a:defRPr sz="1300"/>
            </a:lvl1pPr>
          </a:lstStyle>
          <a:p>
            <a:fld id="{7F07E990-01D7-43D0-8009-6C1F58D04390}" type="slidenum">
              <a:rPr lang="de-CH" smtClean="0"/>
              <a:pPr/>
              <a:t>‹Nr.›</a:t>
            </a:fld>
            <a:endParaRPr lang="de-CH" dirty="0"/>
          </a:p>
        </p:txBody>
      </p:sp>
    </p:spTree>
    <p:extLst>
      <p:ext uri="{BB962C8B-B14F-4D97-AF65-F5344CB8AC3E}">
        <p14:creationId xmlns:p14="http://schemas.microsoft.com/office/powerpoint/2010/main" val="74626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83495" cy="500936"/>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lvl1pPr eaLnBrk="1" hangingPunct="1">
              <a:defRPr sz="1300">
                <a:latin typeface="Times New Roman" pitchFamily="18" charset="0"/>
              </a:defRPr>
            </a:lvl1pPr>
          </a:lstStyle>
          <a:p>
            <a:endParaRPr lang="en-US" dirty="0"/>
          </a:p>
        </p:txBody>
      </p:sp>
      <p:sp>
        <p:nvSpPr>
          <p:cNvPr id="61443" name="Rectangle 3"/>
          <p:cNvSpPr>
            <a:spLocks noGrp="1" noChangeArrowheads="1"/>
          </p:cNvSpPr>
          <p:nvPr>
            <p:ph type="dt" idx="1"/>
          </p:nvPr>
        </p:nvSpPr>
        <p:spPr bwMode="auto">
          <a:xfrm>
            <a:off x="3901493" y="0"/>
            <a:ext cx="2983495" cy="500936"/>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lvl1pPr algn="r" eaLnBrk="1" hangingPunct="1">
              <a:defRPr sz="1300">
                <a:latin typeface="Times New Roman" pitchFamily="18" charset="0"/>
              </a:defRPr>
            </a:lvl1pPr>
          </a:lstStyle>
          <a:p>
            <a:endParaRPr lang="en-US" dirty="0"/>
          </a:p>
        </p:txBody>
      </p:sp>
      <p:sp>
        <p:nvSpPr>
          <p:cNvPr id="61444" name="Rectangle 4"/>
          <p:cNvSpPr>
            <a:spLocks noGrp="1" noRot="1" noChangeAspect="1" noChangeArrowheads="1" noTextEdit="1"/>
          </p:cNvSpPr>
          <p:nvPr>
            <p:ph type="sldImg" idx="2"/>
          </p:nvPr>
        </p:nvSpPr>
        <p:spPr bwMode="auto">
          <a:xfrm>
            <a:off x="938213" y="750888"/>
            <a:ext cx="5008562" cy="3757612"/>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917999" y="4758889"/>
            <a:ext cx="5048991" cy="4508421"/>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61446" name="Rectangle 6"/>
          <p:cNvSpPr>
            <a:spLocks noGrp="1" noChangeArrowheads="1"/>
          </p:cNvSpPr>
          <p:nvPr>
            <p:ph type="ftr" sz="quarter" idx="4"/>
          </p:nvPr>
        </p:nvSpPr>
        <p:spPr bwMode="auto">
          <a:xfrm>
            <a:off x="0" y="9517777"/>
            <a:ext cx="2983495" cy="500936"/>
          </a:xfrm>
          <a:prstGeom prst="rect">
            <a:avLst/>
          </a:prstGeom>
          <a:noFill/>
          <a:ln w="9525">
            <a:noFill/>
            <a:miter lim="800000"/>
            <a:headEnd/>
            <a:tailEnd/>
          </a:ln>
          <a:effectLst/>
        </p:spPr>
        <p:txBody>
          <a:bodyPr vert="horz" wrap="square" lIns="96588" tIns="48294" rIns="96588" bIns="48294" numCol="1" anchor="b" anchorCtr="0" compatLnSpc="1">
            <a:prstTxWarp prst="textNoShape">
              <a:avLst/>
            </a:prstTxWarp>
          </a:bodyPr>
          <a:lstStyle>
            <a:lvl1pPr eaLnBrk="1" hangingPunct="1">
              <a:defRPr sz="1300">
                <a:latin typeface="Times New Roman" pitchFamily="18" charset="0"/>
              </a:defRPr>
            </a:lvl1pPr>
          </a:lstStyle>
          <a:p>
            <a:endParaRPr lang="en-US" dirty="0"/>
          </a:p>
        </p:txBody>
      </p:sp>
      <p:sp>
        <p:nvSpPr>
          <p:cNvPr id="61447" name="Rectangle 7"/>
          <p:cNvSpPr>
            <a:spLocks noGrp="1" noChangeArrowheads="1"/>
          </p:cNvSpPr>
          <p:nvPr>
            <p:ph type="sldNum" sz="quarter" idx="5"/>
          </p:nvPr>
        </p:nvSpPr>
        <p:spPr bwMode="auto">
          <a:xfrm>
            <a:off x="3901493" y="9517777"/>
            <a:ext cx="2983495" cy="500936"/>
          </a:xfrm>
          <a:prstGeom prst="rect">
            <a:avLst/>
          </a:prstGeom>
          <a:noFill/>
          <a:ln w="9525">
            <a:noFill/>
            <a:miter lim="800000"/>
            <a:headEnd/>
            <a:tailEnd/>
          </a:ln>
          <a:effectLst/>
        </p:spPr>
        <p:txBody>
          <a:bodyPr vert="horz" wrap="square" lIns="96588" tIns="48294" rIns="96588" bIns="48294" numCol="1" anchor="b" anchorCtr="0" compatLnSpc="1">
            <a:prstTxWarp prst="textNoShape">
              <a:avLst/>
            </a:prstTxWarp>
          </a:bodyPr>
          <a:lstStyle>
            <a:lvl1pPr algn="r" eaLnBrk="1" hangingPunct="1">
              <a:defRPr sz="1300">
                <a:latin typeface="Times New Roman" pitchFamily="18" charset="0"/>
              </a:defRPr>
            </a:lvl1pPr>
          </a:lstStyle>
          <a:p>
            <a:fld id="{F6145F57-A664-47D1-AD11-AF86B61783C0}" type="slidenum">
              <a:rPr lang="en-US"/>
              <a:pPr/>
              <a:t>‹Nr.›</a:t>
            </a:fld>
            <a:endParaRPr lang="en-US" dirty="0"/>
          </a:p>
        </p:txBody>
      </p:sp>
    </p:spTree>
    <p:extLst>
      <p:ext uri="{BB962C8B-B14F-4D97-AF65-F5344CB8AC3E}">
        <p14:creationId xmlns:p14="http://schemas.microsoft.com/office/powerpoint/2010/main" val="10654915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6145F57-A664-47D1-AD11-AF86B61783C0}" type="slidenum">
              <a:rPr lang="en-US" smtClean="0"/>
              <a:pPr/>
              <a:t>21</a:t>
            </a:fld>
            <a:endParaRPr lang="en-US" dirty="0"/>
          </a:p>
        </p:txBody>
      </p:sp>
    </p:spTree>
    <p:extLst>
      <p:ext uri="{BB962C8B-B14F-4D97-AF65-F5344CB8AC3E}">
        <p14:creationId xmlns:p14="http://schemas.microsoft.com/office/powerpoint/2010/main" val="2854379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CH" dirty="0"/>
          </a:p>
        </p:txBody>
      </p:sp>
      <p:sp>
        <p:nvSpPr>
          <p:cNvPr id="5" name="Fußzeilenplatzhalter 4"/>
          <p:cNvSpPr>
            <a:spLocks noGrp="1"/>
          </p:cNvSpPr>
          <p:nvPr>
            <p:ph type="ftr" sz="quarter" idx="11"/>
          </p:nvPr>
        </p:nvSpPr>
        <p:spPr/>
        <p:txBody>
          <a:bodyPr/>
          <a:lstStyle>
            <a:lvl1pPr>
              <a:defRPr/>
            </a:lvl1pPr>
          </a:lstStyle>
          <a:p>
            <a:endParaRPr lang="de-CH" dirty="0"/>
          </a:p>
        </p:txBody>
      </p:sp>
      <p:sp>
        <p:nvSpPr>
          <p:cNvPr id="6" name="Foliennummernplatzhalter 5"/>
          <p:cNvSpPr>
            <a:spLocks noGrp="1"/>
          </p:cNvSpPr>
          <p:nvPr>
            <p:ph type="sldNum" sz="quarter" idx="12"/>
          </p:nvPr>
        </p:nvSpPr>
        <p:spPr/>
        <p:txBody>
          <a:bodyPr/>
          <a:lstStyle>
            <a:lvl1pPr>
              <a:defRPr/>
            </a:lvl1pPr>
          </a:lstStyle>
          <a:p>
            <a:fld id="{43C3837E-4DD2-475B-BDCC-0D4A321A119B}" type="slidenum">
              <a:rPr lang="de-CH"/>
              <a:pPr/>
              <a:t>‹Nr.›</a:t>
            </a:fld>
            <a:endParaRPr lang="de-CH"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dirty="0"/>
          </a:p>
        </p:txBody>
      </p:sp>
      <p:sp>
        <p:nvSpPr>
          <p:cNvPr id="5" name="Fußzeilenplatzhalter 4"/>
          <p:cNvSpPr>
            <a:spLocks noGrp="1"/>
          </p:cNvSpPr>
          <p:nvPr>
            <p:ph type="ftr" sz="quarter" idx="11"/>
          </p:nvPr>
        </p:nvSpPr>
        <p:spPr/>
        <p:txBody>
          <a:bodyPr/>
          <a:lstStyle>
            <a:lvl1pPr>
              <a:defRPr/>
            </a:lvl1pPr>
          </a:lstStyle>
          <a:p>
            <a:endParaRPr lang="de-CH" dirty="0"/>
          </a:p>
        </p:txBody>
      </p:sp>
      <p:sp>
        <p:nvSpPr>
          <p:cNvPr id="6" name="Foliennummernplatzhalter 5"/>
          <p:cNvSpPr>
            <a:spLocks noGrp="1"/>
          </p:cNvSpPr>
          <p:nvPr>
            <p:ph type="sldNum" sz="quarter" idx="12"/>
          </p:nvPr>
        </p:nvSpPr>
        <p:spPr/>
        <p:txBody>
          <a:bodyPr/>
          <a:lstStyle>
            <a:lvl1pPr>
              <a:defRPr/>
            </a:lvl1pPr>
          </a:lstStyle>
          <a:p>
            <a:fld id="{87BB1A6A-50A9-4775-BC92-7000B8ADC612}" type="slidenum">
              <a:rPr lang="de-CH"/>
              <a:pPr/>
              <a:t>‹Nr.›</a:t>
            </a:fld>
            <a:endParaRPr lang="de-CH"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69088" y="274638"/>
            <a:ext cx="2017712" cy="59626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11188" y="274638"/>
            <a:ext cx="5905500" cy="59626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dirty="0"/>
          </a:p>
        </p:txBody>
      </p:sp>
      <p:sp>
        <p:nvSpPr>
          <p:cNvPr id="5" name="Fußzeilenplatzhalter 4"/>
          <p:cNvSpPr>
            <a:spLocks noGrp="1"/>
          </p:cNvSpPr>
          <p:nvPr>
            <p:ph type="ftr" sz="quarter" idx="11"/>
          </p:nvPr>
        </p:nvSpPr>
        <p:spPr/>
        <p:txBody>
          <a:bodyPr/>
          <a:lstStyle>
            <a:lvl1pPr>
              <a:defRPr/>
            </a:lvl1pPr>
          </a:lstStyle>
          <a:p>
            <a:endParaRPr lang="de-CH" dirty="0"/>
          </a:p>
        </p:txBody>
      </p:sp>
      <p:sp>
        <p:nvSpPr>
          <p:cNvPr id="6" name="Foliennummernplatzhalter 5"/>
          <p:cNvSpPr>
            <a:spLocks noGrp="1"/>
          </p:cNvSpPr>
          <p:nvPr>
            <p:ph type="sldNum" sz="quarter" idx="12"/>
          </p:nvPr>
        </p:nvSpPr>
        <p:spPr/>
        <p:txBody>
          <a:bodyPr/>
          <a:lstStyle>
            <a:lvl1pPr>
              <a:defRPr/>
            </a:lvl1pPr>
          </a:lstStyle>
          <a:p>
            <a:fld id="{AEEEA689-8E8B-476E-9D97-C0174E67541D}" type="slidenum">
              <a:rPr lang="de-CH"/>
              <a:pPr/>
              <a:t>‹Nr.›</a:t>
            </a:fld>
            <a:endParaRPr lang="de-CH"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8075612" cy="1143000"/>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11188" y="1639888"/>
            <a:ext cx="3960812" cy="4597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4724400" y="1639888"/>
            <a:ext cx="3962400" cy="22225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4724400" y="4014788"/>
            <a:ext cx="3962400" cy="22225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457200" y="6245225"/>
            <a:ext cx="2133600" cy="476250"/>
          </a:xfrm>
        </p:spPr>
        <p:txBody>
          <a:bodyPr/>
          <a:lstStyle>
            <a:lvl1pPr>
              <a:defRPr/>
            </a:lvl1pPr>
          </a:lstStyle>
          <a:p>
            <a:endParaRPr lang="de-CH" dirty="0"/>
          </a:p>
        </p:txBody>
      </p:sp>
      <p:sp>
        <p:nvSpPr>
          <p:cNvPr id="7" name="Fußzeilenplatzhalter 6"/>
          <p:cNvSpPr>
            <a:spLocks noGrp="1"/>
          </p:cNvSpPr>
          <p:nvPr>
            <p:ph type="ftr" sz="quarter" idx="11"/>
          </p:nvPr>
        </p:nvSpPr>
        <p:spPr>
          <a:xfrm>
            <a:off x="3124200" y="6245225"/>
            <a:ext cx="2895600" cy="476250"/>
          </a:xfrm>
        </p:spPr>
        <p:txBody>
          <a:bodyPr/>
          <a:lstStyle>
            <a:lvl1pPr>
              <a:defRPr/>
            </a:lvl1pPr>
          </a:lstStyle>
          <a:p>
            <a:endParaRPr lang="de-CH" dirty="0"/>
          </a:p>
        </p:txBody>
      </p:sp>
      <p:sp>
        <p:nvSpPr>
          <p:cNvPr id="8" name="Foliennummernplatzhalter 7"/>
          <p:cNvSpPr>
            <a:spLocks noGrp="1"/>
          </p:cNvSpPr>
          <p:nvPr>
            <p:ph type="sldNum" sz="quarter" idx="12"/>
          </p:nvPr>
        </p:nvSpPr>
        <p:spPr>
          <a:xfrm>
            <a:off x="6553200" y="6245225"/>
            <a:ext cx="2133600" cy="476250"/>
          </a:xfrm>
        </p:spPr>
        <p:txBody>
          <a:bodyPr/>
          <a:lstStyle>
            <a:lvl1pPr>
              <a:defRPr/>
            </a:lvl1pPr>
          </a:lstStyle>
          <a:p>
            <a:fld id="{BF15E00B-3C79-4E82-86E2-14B28B87F55B}" type="slidenum">
              <a:rPr lang="de-CH"/>
              <a:pPr/>
              <a:t>‹Nr.›</a:t>
            </a:fld>
            <a:endParaRPr lang="de-CH"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dirty="0"/>
          </a:p>
        </p:txBody>
      </p:sp>
      <p:sp>
        <p:nvSpPr>
          <p:cNvPr id="5" name="Fußzeilenplatzhalter 4"/>
          <p:cNvSpPr>
            <a:spLocks noGrp="1"/>
          </p:cNvSpPr>
          <p:nvPr>
            <p:ph type="ftr" sz="quarter" idx="11"/>
          </p:nvPr>
        </p:nvSpPr>
        <p:spPr/>
        <p:txBody>
          <a:bodyPr/>
          <a:lstStyle>
            <a:lvl1pPr>
              <a:defRPr/>
            </a:lvl1pPr>
          </a:lstStyle>
          <a:p>
            <a:endParaRPr lang="de-CH" dirty="0"/>
          </a:p>
        </p:txBody>
      </p:sp>
      <p:sp>
        <p:nvSpPr>
          <p:cNvPr id="6" name="Foliennummernplatzhalter 5"/>
          <p:cNvSpPr>
            <a:spLocks noGrp="1"/>
          </p:cNvSpPr>
          <p:nvPr>
            <p:ph type="sldNum" sz="quarter" idx="12"/>
          </p:nvPr>
        </p:nvSpPr>
        <p:spPr/>
        <p:txBody>
          <a:bodyPr/>
          <a:lstStyle>
            <a:lvl1pPr>
              <a:defRPr/>
            </a:lvl1pPr>
          </a:lstStyle>
          <a:p>
            <a:fld id="{AA2A569C-1E21-4890-9E3C-28BB23B5239E}" type="slidenum">
              <a:rPr lang="de-CH"/>
              <a:pPr/>
              <a:t>‹Nr.›</a:t>
            </a:fld>
            <a:endParaRPr lang="de-CH"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dirty="0"/>
          </a:p>
        </p:txBody>
      </p:sp>
      <p:sp>
        <p:nvSpPr>
          <p:cNvPr id="5" name="Fußzeilenplatzhalter 4"/>
          <p:cNvSpPr>
            <a:spLocks noGrp="1"/>
          </p:cNvSpPr>
          <p:nvPr>
            <p:ph type="ftr" sz="quarter" idx="11"/>
          </p:nvPr>
        </p:nvSpPr>
        <p:spPr/>
        <p:txBody>
          <a:bodyPr/>
          <a:lstStyle>
            <a:lvl1pPr>
              <a:defRPr/>
            </a:lvl1pPr>
          </a:lstStyle>
          <a:p>
            <a:endParaRPr lang="de-CH" dirty="0"/>
          </a:p>
        </p:txBody>
      </p:sp>
      <p:sp>
        <p:nvSpPr>
          <p:cNvPr id="6" name="Foliennummernplatzhalter 5"/>
          <p:cNvSpPr>
            <a:spLocks noGrp="1"/>
          </p:cNvSpPr>
          <p:nvPr>
            <p:ph type="sldNum" sz="quarter" idx="12"/>
          </p:nvPr>
        </p:nvSpPr>
        <p:spPr/>
        <p:txBody>
          <a:bodyPr/>
          <a:lstStyle>
            <a:lvl1pPr>
              <a:defRPr/>
            </a:lvl1pPr>
          </a:lstStyle>
          <a:p>
            <a:fld id="{5AB5CE66-4F31-436A-AC74-34D84A16AA29}" type="slidenum">
              <a:rPr lang="de-CH"/>
              <a:pPr/>
              <a:t>‹Nr.›</a:t>
            </a:fld>
            <a:endParaRPr lang="de-CH"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11188" y="1639888"/>
            <a:ext cx="3960812" cy="459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724400" y="1639888"/>
            <a:ext cx="3962400" cy="459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dirty="0"/>
          </a:p>
        </p:txBody>
      </p:sp>
      <p:sp>
        <p:nvSpPr>
          <p:cNvPr id="6" name="Fußzeilenplatzhalter 5"/>
          <p:cNvSpPr>
            <a:spLocks noGrp="1"/>
          </p:cNvSpPr>
          <p:nvPr>
            <p:ph type="ftr" sz="quarter" idx="11"/>
          </p:nvPr>
        </p:nvSpPr>
        <p:spPr/>
        <p:txBody>
          <a:bodyPr/>
          <a:lstStyle>
            <a:lvl1pPr>
              <a:defRPr/>
            </a:lvl1pPr>
          </a:lstStyle>
          <a:p>
            <a:endParaRPr lang="de-CH" dirty="0"/>
          </a:p>
        </p:txBody>
      </p:sp>
      <p:sp>
        <p:nvSpPr>
          <p:cNvPr id="7" name="Foliennummernplatzhalter 6"/>
          <p:cNvSpPr>
            <a:spLocks noGrp="1"/>
          </p:cNvSpPr>
          <p:nvPr>
            <p:ph type="sldNum" sz="quarter" idx="12"/>
          </p:nvPr>
        </p:nvSpPr>
        <p:spPr/>
        <p:txBody>
          <a:bodyPr/>
          <a:lstStyle>
            <a:lvl1pPr>
              <a:defRPr/>
            </a:lvl1pPr>
          </a:lstStyle>
          <a:p>
            <a:fld id="{2B1516CC-EB0E-4643-A4D6-16FD38123A68}" type="slidenum">
              <a:rPr lang="de-CH"/>
              <a:pPr/>
              <a:t>‹Nr.›</a:t>
            </a:fld>
            <a:endParaRPr lang="de-CH"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dirty="0"/>
          </a:p>
        </p:txBody>
      </p:sp>
      <p:sp>
        <p:nvSpPr>
          <p:cNvPr id="8" name="Fußzeilenplatzhalter 7"/>
          <p:cNvSpPr>
            <a:spLocks noGrp="1"/>
          </p:cNvSpPr>
          <p:nvPr>
            <p:ph type="ftr" sz="quarter" idx="11"/>
          </p:nvPr>
        </p:nvSpPr>
        <p:spPr/>
        <p:txBody>
          <a:bodyPr/>
          <a:lstStyle>
            <a:lvl1pPr>
              <a:defRPr/>
            </a:lvl1pPr>
          </a:lstStyle>
          <a:p>
            <a:endParaRPr lang="de-CH" dirty="0"/>
          </a:p>
        </p:txBody>
      </p:sp>
      <p:sp>
        <p:nvSpPr>
          <p:cNvPr id="9" name="Foliennummernplatzhalter 8"/>
          <p:cNvSpPr>
            <a:spLocks noGrp="1"/>
          </p:cNvSpPr>
          <p:nvPr>
            <p:ph type="sldNum" sz="quarter" idx="12"/>
          </p:nvPr>
        </p:nvSpPr>
        <p:spPr/>
        <p:txBody>
          <a:bodyPr/>
          <a:lstStyle>
            <a:lvl1pPr>
              <a:defRPr/>
            </a:lvl1pPr>
          </a:lstStyle>
          <a:p>
            <a:fld id="{960A5800-151B-477D-8A9B-C18778A1405F}" type="slidenum">
              <a:rPr lang="de-CH"/>
              <a:pPr/>
              <a:t>‹Nr.›</a:t>
            </a:fld>
            <a:endParaRPr lang="de-CH"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dirty="0"/>
          </a:p>
        </p:txBody>
      </p:sp>
      <p:sp>
        <p:nvSpPr>
          <p:cNvPr id="4" name="Fußzeilenplatzhalter 3"/>
          <p:cNvSpPr>
            <a:spLocks noGrp="1"/>
          </p:cNvSpPr>
          <p:nvPr>
            <p:ph type="ftr" sz="quarter" idx="11"/>
          </p:nvPr>
        </p:nvSpPr>
        <p:spPr/>
        <p:txBody>
          <a:bodyPr/>
          <a:lstStyle>
            <a:lvl1pPr>
              <a:defRPr/>
            </a:lvl1pPr>
          </a:lstStyle>
          <a:p>
            <a:endParaRPr lang="de-CH" dirty="0"/>
          </a:p>
        </p:txBody>
      </p:sp>
      <p:sp>
        <p:nvSpPr>
          <p:cNvPr id="5" name="Foliennummernplatzhalter 4"/>
          <p:cNvSpPr>
            <a:spLocks noGrp="1"/>
          </p:cNvSpPr>
          <p:nvPr>
            <p:ph type="sldNum" sz="quarter" idx="12"/>
          </p:nvPr>
        </p:nvSpPr>
        <p:spPr/>
        <p:txBody>
          <a:bodyPr/>
          <a:lstStyle>
            <a:lvl1pPr>
              <a:defRPr/>
            </a:lvl1pPr>
          </a:lstStyle>
          <a:p>
            <a:fld id="{E46E8E84-D20B-46EF-883C-1B6ACEC15487}" type="slidenum">
              <a:rPr lang="de-CH"/>
              <a:pPr/>
              <a:t>‹Nr.›</a:t>
            </a:fld>
            <a:endParaRPr lang="de-CH"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dirty="0"/>
          </a:p>
        </p:txBody>
      </p:sp>
      <p:sp>
        <p:nvSpPr>
          <p:cNvPr id="3" name="Fußzeilenplatzhalter 2"/>
          <p:cNvSpPr>
            <a:spLocks noGrp="1"/>
          </p:cNvSpPr>
          <p:nvPr>
            <p:ph type="ftr" sz="quarter" idx="11"/>
          </p:nvPr>
        </p:nvSpPr>
        <p:spPr/>
        <p:txBody>
          <a:bodyPr/>
          <a:lstStyle>
            <a:lvl1pPr>
              <a:defRPr/>
            </a:lvl1pPr>
          </a:lstStyle>
          <a:p>
            <a:endParaRPr lang="de-CH" dirty="0"/>
          </a:p>
        </p:txBody>
      </p:sp>
      <p:sp>
        <p:nvSpPr>
          <p:cNvPr id="4" name="Foliennummernplatzhalter 3"/>
          <p:cNvSpPr>
            <a:spLocks noGrp="1"/>
          </p:cNvSpPr>
          <p:nvPr>
            <p:ph type="sldNum" sz="quarter" idx="12"/>
          </p:nvPr>
        </p:nvSpPr>
        <p:spPr/>
        <p:txBody>
          <a:bodyPr/>
          <a:lstStyle>
            <a:lvl1pPr>
              <a:defRPr/>
            </a:lvl1pPr>
          </a:lstStyle>
          <a:p>
            <a:fld id="{184D0384-2CB9-43E5-8F09-53C16EB208B9}" type="slidenum">
              <a:rPr lang="de-CH"/>
              <a:pPr/>
              <a:t>‹Nr.›</a:t>
            </a:fld>
            <a:endParaRPr lang="de-CH"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dirty="0"/>
          </a:p>
        </p:txBody>
      </p:sp>
      <p:sp>
        <p:nvSpPr>
          <p:cNvPr id="6" name="Fußzeilenplatzhalter 5"/>
          <p:cNvSpPr>
            <a:spLocks noGrp="1"/>
          </p:cNvSpPr>
          <p:nvPr>
            <p:ph type="ftr" sz="quarter" idx="11"/>
          </p:nvPr>
        </p:nvSpPr>
        <p:spPr/>
        <p:txBody>
          <a:bodyPr/>
          <a:lstStyle>
            <a:lvl1pPr>
              <a:defRPr/>
            </a:lvl1pPr>
          </a:lstStyle>
          <a:p>
            <a:endParaRPr lang="de-CH" dirty="0"/>
          </a:p>
        </p:txBody>
      </p:sp>
      <p:sp>
        <p:nvSpPr>
          <p:cNvPr id="7" name="Foliennummernplatzhalter 6"/>
          <p:cNvSpPr>
            <a:spLocks noGrp="1"/>
          </p:cNvSpPr>
          <p:nvPr>
            <p:ph type="sldNum" sz="quarter" idx="12"/>
          </p:nvPr>
        </p:nvSpPr>
        <p:spPr/>
        <p:txBody>
          <a:bodyPr/>
          <a:lstStyle>
            <a:lvl1pPr>
              <a:defRPr/>
            </a:lvl1pPr>
          </a:lstStyle>
          <a:p>
            <a:fld id="{1FF4330A-4F3A-4582-B5E5-1D22182A4598}" type="slidenum">
              <a:rPr lang="de-CH"/>
              <a:pPr/>
              <a:t>‹Nr.›</a:t>
            </a:fld>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dirty="0"/>
          </a:p>
        </p:txBody>
      </p:sp>
      <p:sp>
        <p:nvSpPr>
          <p:cNvPr id="6" name="Fußzeilenplatzhalter 5"/>
          <p:cNvSpPr>
            <a:spLocks noGrp="1"/>
          </p:cNvSpPr>
          <p:nvPr>
            <p:ph type="ftr" sz="quarter" idx="11"/>
          </p:nvPr>
        </p:nvSpPr>
        <p:spPr/>
        <p:txBody>
          <a:bodyPr/>
          <a:lstStyle>
            <a:lvl1pPr>
              <a:defRPr/>
            </a:lvl1pPr>
          </a:lstStyle>
          <a:p>
            <a:endParaRPr lang="de-CH" dirty="0"/>
          </a:p>
        </p:txBody>
      </p:sp>
      <p:sp>
        <p:nvSpPr>
          <p:cNvPr id="7" name="Foliennummernplatzhalter 6"/>
          <p:cNvSpPr>
            <a:spLocks noGrp="1"/>
          </p:cNvSpPr>
          <p:nvPr>
            <p:ph type="sldNum" sz="quarter" idx="12"/>
          </p:nvPr>
        </p:nvSpPr>
        <p:spPr/>
        <p:txBody>
          <a:bodyPr/>
          <a:lstStyle>
            <a:lvl1pPr>
              <a:defRPr/>
            </a:lvl1pPr>
          </a:lstStyle>
          <a:p>
            <a:fld id="{E727DE99-BCC1-4A2C-97EC-64C68037F9C5}" type="slidenum">
              <a:rPr lang="de-CH"/>
              <a:pPr/>
              <a:t>‹Nr.›</a:t>
            </a:fld>
            <a:endParaRPr lang="de-CH"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11188" y="274638"/>
            <a:ext cx="80756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26979" name="Rectangle 3"/>
          <p:cNvSpPr>
            <a:spLocks noGrp="1" noChangeArrowheads="1"/>
          </p:cNvSpPr>
          <p:nvPr>
            <p:ph type="body" idx="1"/>
          </p:nvPr>
        </p:nvSpPr>
        <p:spPr bwMode="auto">
          <a:xfrm>
            <a:off x="611188" y="1639888"/>
            <a:ext cx="8075612" cy="459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269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de-CH" dirty="0"/>
          </a:p>
        </p:txBody>
      </p:sp>
      <p:sp>
        <p:nvSpPr>
          <p:cNvPr id="1269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de-CH" dirty="0"/>
          </a:p>
        </p:txBody>
      </p:sp>
      <p:sp>
        <p:nvSpPr>
          <p:cNvPr id="1269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640673E-D2FD-4DB1-8B4C-BF214897759D}" type="slidenum">
              <a:rPr lang="de-CH"/>
              <a:pPr/>
              <a:t>‹Nr.›</a:t>
            </a:fld>
            <a:endParaRPr lang="de-CH" dirty="0"/>
          </a:p>
        </p:txBody>
      </p:sp>
      <p:sp>
        <p:nvSpPr>
          <p:cNvPr id="126983" name="Rectangle 7"/>
          <p:cNvSpPr>
            <a:spLocks noChangeArrowheads="1"/>
          </p:cNvSpPr>
          <p:nvPr/>
        </p:nvSpPr>
        <p:spPr bwMode="auto">
          <a:xfrm>
            <a:off x="0" y="0"/>
            <a:ext cx="611188" cy="6858000"/>
          </a:xfrm>
          <a:prstGeom prst="rect">
            <a:avLst/>
          </a:prstGeom>
          <a:gradFill rotWithShape="1">
            <a:gsLst>
              <a:gs pos="0">
                <a:schemeClr val="bg1"/>
              </a:gs>
              <a:gs pos="100000">
                <a:srgbClr val="DDDDDD"/>
              </a:gs>
            </a:gsLst>
            <a:lin ang="5400000" scaled="1"/>
          </a:gradFill>
          <a:ln w="9525" algn="ctr">
            <a:noFill/>
            <a:miter lim="800000"/>
            <a:headEnd/>
            <a:tailEnd/>
          </a:ln>
          <a:effectLst/>
        </p:spPr>
        <p:txBody>
          <a:bodyPr wrap="none" anchor="ctr"/>
          <a:lstStyle/>
          <a:p>
            <a:endParaRPr lang="de-CH" dirty="0"/>
          </a:p>
        </p:txBody>
      </p:sp>
      <p:pic>
        <p:nvPicPr>
          <p:cNvPr id="126984" name="Picture 8" descr="_e_f"/>
          <p:cNvPicPr>
            <a:picLocks noChangeAspect="1" noChangeArrowheads="1"/>
          </p:cNvPicPr>
          <p:nvPr/>
        </p:nvPicPr>
        <p:blipFill>
          <a:blip r:embed="rId14" cstate="print"/>
          <a:srcRect/>
          <a:stretch>
            <a:fillRect/>
          </a:stretch>
        </p:blipFill>
        <p:spPr bwMode="auto">
          <a:xfrm>
            <a:off x="34925" y="6021388"/>
            <a:ext cx="515938" cy="576262"/>
          </a:xfrm>
          <a:prstGeom prst="rect">
            <a:avLst/>
          </a:prstGeom>
          <a:noFill/>
          <a:ln w="9525">
            <a:noFill/>
            <a:miter lim="800000"/>
            <a:headEnd/>
            <a:tailEnd/>
          </a:ln>
        </p:spPr>
      </p:pic>
      <p:sp>
        <p:nvSpPr>
          <p:cNvPr id="126985" name="Text Box 9"/>
          <p:cNvSpPr txBox="1">
            <a:spLocks noChangeArrowheads="1"/>
          </p:cNvSpPr>
          <p:nvPr/>
        </p:nvSpPr>
        <p:spPr bwMode="auto">
          <a:xfrm>
            <a:off x="0" y="5661025"/>
            <a:ext cx="647700" cy="366713"/>
          </a:xfrm>
          <a:prstGeom prst="rect">
            <a:avLst/>
          </a:prstGeom>
          <a:noFill/>
          <a:ln w="9525">
            <a:noFill/>
            <a:miter lim="800000"/>
            <a:headEnd/>
            <a:tailEnd/>
          </a:ln>
          <a:effectLst/>
        </p:spPr>
        <p:txBody>
          <a:bodyPr>
            <a:spAutoFit/>
          </a:bodyPr>
          <a:lstStyle/>
          <a:p>
            <a:pPr eaLnBrk="1" hangingPunct="1">
              <a:spcBef>
                <a:spcPct val="50000"/>
              </a:spcBef>
            </a:pPr>
            <a:r>
              <a:rPr lang="de-CH" b="1" dirty="0">
                <a:solidFill>
                  <a:schemeClr val="bg2"/>
                </a:solidFill>
                <a:effectLst>
                  <a:outerShdw blurRad="38100" dist="38100" dir="2700000" algn="tl">
                    <a:srgbClr val="C0C0C0"/>
                  </a:outerShdw>
                </a:effectLst>
              </a:rPr>
              <a:t>AJF</a:t>
            </a:r>
          </a:p>
        </p:txBody>
      </p:sp>
      <p:sp>
        <p:nvSpPr>
          <p:cNvPr id="126986" name="Rectangle 10"/>
          <p:cNvSpPr>
            <a:spLocks noChangeArrowheads="1"/>
          </p:cNvSpPr>
          <p:nvPr userDrawn="1"/>
        </p:nvSpPr>
        <p:spPr bwMode="auto">
          <a:xfrm>
            <a:off x="0" y="0"/>
            <a:ext cx="611188" cy="6858000"/>
          </a:xfrm>
          <a:prstGeom prst="rect">
            <a:avLst/>
          </a:prstGeom>
          <a:gradFill rotWithShape="1">
            <a:gsLst>
              <a:gs pos="0">
                <a:schemeClr val="bg1"/>
              </a:gs>
              <a:gs pos="100000">
                <a:srgbClr val="DDDDDD"/>
              </a:gs>
            </a:gsLst>
            <a:lin ang="5400000" scaled="1"/>
          </a:gradFill>
          <a:ln w="9525" algn="ctr">
            <a:noFill/>
            <a:miter lim="800000"/>
            <a:headEnd/>
            <a:tailEnd/>
          </a:ln>
          <a:effectLst/>
        </p:spPr>
        <p:txBody>
          <a:bodyPr wrap="none" anchor="ctr"/>
          <a:lstStyle/>
          <a:p>
            <a:endParaRPr lang="de-CH" dirty="0"/>
          </a:p>
        </p:txBody>
      </p:sp>
      <p:pic>
        <p:nvPicPr>
          <p:cNvPr id="126987" name="Picture 11" descr="_e_f"/>
          <p:cNvPicPr>
            <a:picLocks noChangeAspect="1" noChangeArrowheads="1"/>
          </p:cNvPicPr>
          <p:nvPr userDrawn="1"/>
        </p:nvPicPr>
        <p:blipFill>
          <a:blip r:embed="rId14" cstate="print"/>
          <a:srcRect/>
          <a:stretch>
            <a:fillRect/>
          </a:stretch>
        </p:blipFill>
        <p:spPr bwMode="auto">
          <a:xfrm>
            <a:off x="34925" y="6021388"/>
            <a:ext cx="515938" cy="576262"/>
          </a:xfrm>
          <a:prstGeom prst="rect">
            <a:avLst/>
          </a:prstGeom>
          <a:noFill/>
          <a:ln w="9525">
            <a:noFill/>
            <a:miter lim="800000"/>
            <a:headEnd/>
            <a:tailEnd/>
          </a:ln>
        </p:spPr>
      </p:pic>
      <p:sp>
        <p:nvSpPr>
          <p:cNvPr id="126988" name="Text Box 12"/>
          <p:cNvSpPr txBox="1">
            <a:spLocks noChangeArrowheads="1"/>
          </p:cNvSpPr>
          <p:nvPr userDrawn="1"/>
        </p:nvSpPr>
        <p:spPr bwMode="auto">
          <a:xfrm>
            <a:off x="0" y="5661025"/>
            <a:ext cx="647700" cy="366713"/>
          </a:xfrm>
          <a:prstGeom prst="rect">
            <a:avLst/>
          </a:prstGeom>
          <a:noFill/>
          <a:ln w="9525">
            <a:noFill/>
            <a:miter lim="800000"/>
            <a:headEnd/>
            <a:tailEnd/>
          </a:ln>
          <a:effectLst/>
        </p:spPr>
        <p:txBody>
          <a:bodyPr>
            <a:spAutoFit/>
          </a:bodyPr>
          <a:lstStyle/>
          <a:p>
            <a:pPr eaLnBrk="1" hangingPunct="1">
              <a:spcBef>
                <a:spcPct val="50000"/>
              </a:spcBef>
            </a:pPr>
            <a:r>
              <a:rPr lang="de-CH" b="1" dirty="0">
                <a:solidFill>
                  <a:schemeClr val="bg2"/>
                </a:solidFill>
                <a:effectLst>
                  <a:outerShdw blurRad="38100" dist="38100" dir="2700000" algn="tl">
                    <a:srgbClr val="C0C0C0"/>
                  </a:outerShdw>
                </a:effectLst>
              </a:rPr>
              <a:t>AJF</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Arial" charset="0"/>
        </a:defRPr>
      </a:lvl2pPr>
      <a:lvl3pPr algn="ctr" rtl="0" fontAlgn="base">
        <a:spcBef>
          <a:spcPct val="0"/>
        </a:spcBef>
        <a:spcAft>
          <a:spcPct val="0"/>
        </a:spcAft>
        <a:defRPr sz="2800">
          <a:solidFill>
            <a:schemeClr val="tx2"/>
          </a:solidFill>
          <a:latin typeface="Arial" charset="0"/>
        </a:defRPr>
      </a:lvl3pPr>
      <a:lvl4pPr algn="ctr" rtl="0" fontAlgn="base">
        <a:spcBef>
          <a:spcPct val="0"/>
        </a:spcBef>
        <a:spcAft>
          <a:spcPct val="0"/>
        </a:spcAft>
        <a:defRPr sz="2800">
          <a:solidFill>
            <a:schemeClr val="tx2"/>
          </a:solidFill>
          <a:latin typeface="Arial" charset="0"/>
        </a:defRPr>
      </a:lvl4pPr>
      <a:lvl5pPr algn="ctr" rtl="0" fontAlgn="base">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762000" y="457200"/>
            <a:ext cx="7772400" cy="1470025"/>
          </a:xfrm>
          <a:noFill/>
        </p:spPr>
        <p:txBody>
          <a:bodyPr/>
          <a:lstStyle/>
          <a:p>
            <a:r>
              <a:rPr lang="de-CH" sz="4400" b="1" dirty="0" smtClean="0">
                <a:solidFill>
                  <a:srgbClr val="008000"/>
                </a:solidFill>
              </a:rPr>
              <a:t>Rehkitzmarkierung </a:t>
            </a:r>
            <a:br>
              <a:rPr lang="de-CH" sz="4400" b="1" dirty="0" smtClean="0">
                <a:solidFill>
                  <a:srgbClr val="008000"/>
                </a:solidFill>
              </a:rPr>
            </a:br>
            <a:r>
              <a:rPr lang="de-CH" sz="4400" b="1" dirty="0" smtClean="0">
                <a:solidFill>
                  <a:srgbClr val="008000"/>
                </a:solidFill>
              </a:rPr>
              <a:t>in Graubünden</a:t>
            </a:r>
            <a:endParaRPr lang="de-CH" sz="4400" b="1" dirty="0">
              <a:solidFill>
                <a:srgbClr val="008000"/>
              </a:solidFill>
            </a:endParaRPr>
          </a:p>
        </p:txBody>
      </p:sp>
      <p:sp>
        <p:nvSpPr>
          <p:cNvPr id="5125" name="Rectangle 5"/>
          <p:cNvSpPr>
            <a:spLocks noGrp="1" noChangeArrowheads="1"/>
          </p:cNvSpPr>
          <p:nvPr>
            <p:ph type="subTitle" idx="1"/>
          </p:nvPr>
        </p:nvSpPr>
        <p:spPr>
          <a:xfrm>
            <a:off x="611560" y="5157192"/>
            <a:ext cx="8532440" cy="1656184"/>
          </a:xfrm>
          <a:noFill/>
        </p:spPr>
        <p:txBody>
          <a:bodyPr/>
          <a:lstStyle/>
          <a:p>
            <a:r>
              <a:rPr lang="de-CH" sz="2000" dirty="0" smtClean="0">
                <a:solidFill>
                  <a:srgbClr val="669900"/>
                </a:solidFill>
              </a:rPr>
              <a:t>Markus Egle, Wildhüter, Adm. Rehwild</a:t>
            </a:r>
            <a:endParaRPr lang="de-CH" sz="2000" dirty="0">
              <a:solidFill>
                <a:srgbClr val="669900"/>
              </a:solidFill>
            </a:endParaRPr>
          </a:p>
          <a:p>
            <a:r>
              <a:rPr lang="de-CH" sz="2000" dirty="0" smtClean="0">
                <a:solidFill>
                  <a:srgbClr val="669900"/>
                </a:solidFill>
              </a:rPr>
              <a:t>Amt für Jagd und Fischerei Graubünden</a:t>
            </a:r>
          </a:p>
          <a:p>
            <a:endParaRPr lang="de-CH" sz="2000" dirty="0">
              <a:solidFill>
                <a:srgbClr val="669900"/>
              </a:solidFill>
            </a:endParaRPr>
          </a:p>
          <a:p>
            <a:pPr lvl="0">
              <a:spcBef>
                <a:spcPct val="0"/>
              </a:spcBef>
            </a:pPr>
            <a:r>
              <a:rPr lang="de-CH" sz="2800" dirty="0">
                <a:solidFill>
                  <a:prstClr val="black"/>
                </a:solidFill>
                <a:latin typeface="Arial" charset="0"/>
              </a:rPr>
              <a:t>KoAWJ </a:t>
            </a:r>
            <a:r>
              <a:rPr lang="de-CH" sz="2800" dirty="0" smtClean="0">
                <a:solidFill>
                  <a:prstClr val="black"/>
                </a:solidFill>
                <a:latin typeface="Arial" charset="0"/>
              </a:rPr>
              <a:t>Weiterbildungstag 26</a:t>
            </a:r>
            <a:r>
              <a:rPr lang="de-CH" sz="2800" dirty="0">
                <a:solidFill>
                  <a:prstClr val="black"/>
                </a:solidFill>
                <a:latin typeface="Arial" charset="0"/>
              </a:rPr>
              <a:t>. April 2014, </a:t>
            </a:r>
            <a:r>
              <a:rPr lang="de-CH" sz="2800" dirty="0" smtClean="0">
                <a:solidFill>
                  <a:prstClr val="black"/>
                </a:solidFill>
                <a:latin typeface="Arial" charset="0"/>
              </a:rPr>
              <a:t>Chur</a:t>
            </a:r>
            <a:endParaRPr lang="de-CH" sz="2800" dirty="0">
              <a:solidFill>
                <a:prstClr val="black"/>
              </a:solidFill>
              <a:latin typeface="Arial"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7" y="2024843"/>
            <a:ext cx="3888433" cy="291632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037184"/>
            <a:ext cx="4355976" cy="2903984"/>
          </a:xfrm>
          <a:prstGeom prst="rect">
            <a:avLst/>
          </a:prstGeom>
        </p:spPr>
      </p:pic>
      <p:sp>
        <p:nvSpPr>
          <p:cNvPr id="2" name="Textfeld 1"/>
          <p:cNvSpPr txBox="1"/>
          <p:nvPr/>
        </p:nvSpPr>
        <p:spPr>
          <a:xfrm>
            <a:off x="5148064" y="2204864"/>
            <a:ext cx="3456384" cy="1015663"/>
          </a:xfrm>
          <a:prstGeom prst="rect">
            <a:avLst/>
          </a:prstGeom>
          <a:noFill/>
        </p:spPr>
        <p:txBody>
          <a:bodyPr wrap="square" rtlCol="0">
            <a:spAutoFit/>
          </a:bodyPr>
          <a:lstStyle/>
          <a:p>
            <a:pPr algn="ctr"/>
            <a:r>
              <a:rPr lang="de-CH" sz="6000" dirty="0" smtClean="0">
                <a:solidFill>
                  <a:schemeClr val="bg1"/>
                </a:solidFill>
              </a:rPr>
              <a:t>Rehkitz?</a:t>
            </a:r>
            <a:endParaRPr lang="de-CH" sz="6000" dirty="0">
              <a:solidFill>
                <a:schemeClr val="bg1"/>
              </a:solidFill>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2036475"/>
            <a:ext cx="4355976" cy="29054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7" name="Textfeld 6"/>
          <p:cNvSpPr txBox="1"/>
          <p:nvPr/>
        </p:nvSpPr>
        <p:spPr>
          <a:xfrm>
            <a:off x="35496"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
        <p:nvSpPr>
          <p:cNvPr id="8" name="Textfeld 7"/>
          <p:cNvSpPr txBox="1"/>
          <p:nvPr/>
        </p:nvSpPr>
        <p:spPr>
          <a:xfrm>
            <a:off x="35496" y="44624"/>
            <a:ext cx="9073008" cy="4893647"/>
          </a:xfrm>
          <a:prstGeom prst="rect">
            <a:avLst/>
          </a:prstGeom>
          <a:noFill/>
        </p:spPr>
        <p:txBody>
          <a:bodyPr wrap="square" rtlCol="0">
            <a:spAutoFit/>
          </a:bodyPr>
          <a:lstStyle/>
          <a:p>
            <a:r>
              <a:rPr lang="de-CH" sz="2400" dirty="0" smtClean="0">
                <a:solidFill>
                  <a:schemeClr val="bg1"/>
                </a:solidFill>
              </a:rPr>
              <a:t>6. August 2013</a:t>
            </a:r>
          </a:p>
          <a:p>
            <a:r>
              <a:rPr lang="de-CH" sz="2400" dirty="0" smtClean="0">
                <a:solidFill>
                  <a:schemeClr val="bg1"/>
                </a:solidFill>
              </a:rPr>
              <a:t>Die Rehgeiss </a:t>
            </a:r>
            <a:r>
              <a:rPr lang="de-CH" sz="2400" dirty="0">
                <a:solidFill>
                  <a:schemeClr val="bg1"/>
                </a:solidFill>
              </a:rPr>
              <a:t>s</a:t>
            </a:r>
            <a:r>
              <a:rPr lang="de-CH" sz="2400" dirty="0" smtClean="0">
                <a:solidFill>
                  <a:schemeClr val="bg1"/>
                </a:solidFill>
              </a:rPr>
              <a:t>etzte wahrscheinlich gegen 20 Rehkitze in all den </a:t>
            </a:r>
            <a:r>
              <a:rPr lang="de-CH" sz="2400" dirty="0">
                <a:solidFill>
                  <a:schemeClr val="bg1"/>
                </a:solidFill>
              </a:rPr>
              <a:t>J</a:t>
            </a:r>
            <a:r>
              <a:rPr lang="de-CH" sz="2400" dirty="0" smtClean="0">
                <a:solidFill>
                  <a:schemeClr val="bg1"/>
                </a:solidFill>
              </a:rPr>
              <a:t>ahren, 14 davon hat Andrea Markiert.</a:t>
            </a:r>
          </a:p>
          <a:p>
            <a:r>
              <a:rPr lang="de-CH" sz="2400" dirty="0" smtClean="0">
                <a:solidFill>
                  <a:schemeClr val="bg1"/>
                </a:solidFill>
              </a:rPr>
              <a:t>4 x Geiss und Bockkitz</a:t>
            </a:r>
          </a:p>
          <a:p>
            <a:r>
              <a:rPr lang="de-CH" sz="2400" dirty="0" smtClean="0">
                <a:solidFill>
                  <a:schemeClr val="bg1"/>
                </a:solidFill>
              </a:rPr>
              <a:t>2 x Bock und Bockkitz</a:t>
            </a:r>
          </a:p>
          <a:p>
            <a:r>
              <a:rPr lang="de-CH" sz="2400" dirty="0" smtClean="0">
                <a:solidFill>
                  <a:schemeClr val="bg1"/>
                </a:solidFill>
              </a:rPr>
              <a:t>1 x Geiss und Geisskitz</a:t>
            </a:r>
          </a:p>
          <a:p>
            <a:endParaRPr lang="de-CH" sz="2400" dirty="0">
              <a:solidFill>
                <a:schemeClr val="bg1"/>
              </a:solidFill>
            </a:endParaRPr>
          </a:p>
          <a:p>
            <a:endParaRPr lang="de-CH" sz="2400" dirty="0" smtClean="0">
              <a:solidFill>
                <a:schemeClr val="bg1"/>
              </a:solidFill>
            </a:endParaRPr>
          </a:p>
          <a:p>
            <a:endParaRPr lang="de-CH" sz="2400" dirty="0">
              <a:solidFill>
                <a:schemeClr val="bg1"/>
              </a:solidFill>
            </a:endParaRPr>
          </a:p>
          <a:p>
            <a:endParaRPr lang="de-CH" sz="2400" dirty="0" smtClean="0">
              <a:solidFill>
                <a:schemeClr val="bg1"/>
              </a:solidFill>
            </a:endParaRPr>
          </a:p>
          <a:p>
            <a:endParaRPr lang="de-CH" sz="2400" dirty="0">
              <a:solidFill>
                <a:schemeClr val="bg1"/>
              </a:solidFill>
            </a:endParaRPr>
          </a:p>
          <a:p>
            <a:endParaRPr lang="de-CH" sz="2400" dirty="0" smtClean="0">
              <a:solidFill>
                <a:schemeClr val="bg1"/>
              </a:solidFill>
            </a:endParaRPr>
          </a:p>
          <a:p>
            <a:r>
              <a:rPr lang="de-CH" sz="2400" dirty="0" smtClean="0">
                <a:solidFill>
                  <a:schemeClr val="bg1"/>
                </a:solidFill>
              </a:rPr>
              <a:t>Das letzte mal setzte sie als 12jahriges Tier.</a:t>
            </a:r>
            <a:endParaRPr lang="de-CH" sz="2400" dirty="0">
              <a:solidFill>
                <a:schemeClr val="bg1"/>
              </a:solidFill>
            </a:endParaRPr>
          </a:p>
        </p:txBody>
      </p:sp>
    </p:spTree>
    <p:extLst>
      <p:ext uri="{BB962C8B-B14F-4D97-AF65-F5344CB8AC3E}">
        <p14:creationId xmlns:p14="http://schemas.microsoft.com/office/powerpoint/2010/main" val="228704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1000"/>
                                        <p:tgtEl>
                                          <p:spTgt spid="8">
                                            <p:txEl>
                                              <p:pRg st="4" end="4"/>
                                            </p:txEl>
                                          </p:spTgt>
                                        </p:tgtEl>
                                      </p:cBhvr>
                                    </p:animEffect>
                                    <p:anim calcmode="lin" valueType="num">
                                      <p:cBhvr>
                                        <p:cTn id="2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fade">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35496" y="6536377"/>
            <a:ext cx="2016224" cy="276999"/>
          </a:xfrm>
          <a:prstGeom prst="rect">
            <a:avLst/>
          </a:prstGeom>
          <a:noFill/>
        </p:spPr>
        <p:txBody>
          <a:bodyPr wrap="square" rtlCol="0">
            <a:spAutoFit/>
          </a:bodyPr>
          <a:lstStyle/>
          <a:p>
            <a:r>
              <a:rPr lang="de-CH" sz="1200" dirty="0" smtClean="0"/>
              <a:t>Foto: WH Andrea Weber</a:t>
            </a:r>
            <a:endParaRPr lang="de-CH" sz="1200" dirty="0"/>
          </a:p>
        </p:txBody>
      </p:sp>
      <p:sp>
        <p:nvSpPr>
          <p:cNvPr id="4" name="Textfeld 3"/>
          <p:cNvSpPr txBox="1"/>
          <p:nvPr/>
        </p:nvSpPr>
        <p:spPr>
          <a:xfrm>
            <a:off x="35496" y="44624"/>
            <a:ext cx="9073008" cy="461665"/>
          </a:xfrm>
          <a:prstGeom prst="rect">
            <a:avLst/>
          </a:prstGeom>
          <a:noFill/>
        </p:spPr>
        <p:txBody>
          <a:bodyPr wrap="square" rtlCol="0">
            <a:spAutoFit/>
          </a:bodyPr>
          <a:lstStyle/>
          <a:p>
            <a:r>
              <a:rPr lang="de-CH" sz="2400" dirty="0" smtClean="0">
                <a:solidFill>
                  <a:schemeClr val="bg1"/>
                </a:solidFill>
              </a:rPr>
              <a:t>13. Oktober 2013</a:t>
            </a:r>
            <a:endParaRPr lang="de-CH" sz="2400" dirty="0">
              <a:solidFill>
                <a:schemeClr val="bg1"/>
              </a:solidFill>
            </a:endParaRPr>
          </a:p>
        </p:txBody>
      </p:sp>
    </p:spTree>
    <p:extLst>
      <p:ext uri="{BB962C8B-B14F-4D97-AF65-F5344CB8AC3E}">
        <p14:creationId xmlns:p14="http://schemas.microsoft.com/office/powerpoint/2010/main" val="3616867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256" y="0"/>
            <a:ext cx="5436097" cy="4077072"/>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297" y="2420888"/>
            <a:ext cx="5649923" cy="4437112"/>
          </a:xfrm>
          <a:prstGeom prst="rect">
            <a:avLst/>
          </a:prstGeom>
        </p:spPr>
      </p:pic>
      <p:sp>
        <p:nvSpPr>
          <p:cNvPr id="4" name="Textfeld 3"/>
          <p:cNvSpPr txBox="1"/>
          <p:nvPr/>
        </p:nvSpPr>
        <p:spPr>
          <a:xfrm>
            <a:off x="658755" y="44624"/>
            <a:ext cx="8449749" cy="461665"/>
          </a:xfrm>
          <a:prstGeom prst="rect">
            <a:avLst/>
          </a:prstGeom>
          <a:noFill/>
        </p:spPr>
        <p:txBody>
          <a:bodyPr wrap="square" rtlCol="0">
            <a:spAutoFit/>
          </a:bodyPr>
          <a:lstStyle/>
          <a:p>
            <a:r>
              <a:rPr lang="de-CH" sz="2400" dirty="0" smtClean="0">
                <a:solidFill>
                  <a:schemeClr val="bg1"/>
                </a:solidFill>
              </a:rPr>
              <a:t>13. April 2014</a:t>
            </a:r>
            <a:endParaRPr lang="de-CH" sz="2400" dirty="0">
              <a:solidFill>
                <a:schemeClr val="bg1"/>
              </a:solidFill>
            </a:endParaRPr>
          </a:p>
        </p:txBody>
      </p:sp>
      <p:sp>
        <p:nvSpPr>
          <p:cNvPr id="5" name="Textfeld 4"/>
          <p:cNvSpPr txBox="1"/>
          <p:nvPr/>
        </p:nvSpPr>
        <p:spPr>
          <a:xfrm>
            <a:off x="599256" y="3800073"/>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
        <p:nvSpPr>
          <p:cNvPr id="6" name="Textfeld 5"/>
          <p:cNvSpPr txBox="1"/>
          <p:nvPr/>
        </p:nvSpPr>
        <p:spPr>
          <a:xfrm>
            <a:off x="3522297" y="6581001"/>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Tree>
    <p:extLst>
      <p:ext uri="{BB962C8B-B14F-4D97-AF65-F5344CB8AC3E}">
        <p14:creationId xmlns:p14="http://schemas.microsoft.com/office/powerpoint/2010/main" val="1576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Material</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772816"/>
            <a:ext cx="5400600" cy="4050450"/>
          </a:xfrm>
          <a:prstGeom prst="rect">
            <a:avLst/>
          </a:prstGeom>
        </p:spPr>
      </p:pic>
    </p:spTree>
    <p:extLst>
      <p:ext uri="{BB962C8B-B14F-4D97-AF65-F5344CB8AC3E}">
        <p14:creationId xmlns:p14="http://schemas.microsoft.com/office/powerpoint/2010/main" val="22978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Methodik</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052736"/>
            <a:ext cx="8100392" cy="1815882"/>
          </a:xfrm>
          <a:prstGeom prst="rect">
            <a:avLst/>
          </a:prstGeom>
          <a:noFill/>
        </p:spPr>
        <p:txBody>
          <a:bodyPr wrap="square" rtlCol="0">
            <a:spAutoFit/>
          </a:bodyPr>
          <a:lstStyle/>
          <a:p>
            <a:r>
              <a:rPr lang="de-CH" sz="2800" dirty="0" smtClean="0"/>
              <a:t>Die Rehkitze werden im Liegealter, meist in den ersten Lebenstagen an ihrem Liegeplatz aufgesucht und mit einer kleinen Marke an einem Lauscher Markiert.</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2916624"/>
            <a:ext cx="2952328" cy="3936437"/>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420888"/>
            <a:ext cx="3312368" cy="4416490"/>
          </a:xfrm>
          <a:prstGeom prst="rect">
            <a:avLst/>
          </a:prstGeom>
        </p:spPr>
      </p:pic>
      <p:sp>
        <p:nvSpPr>
          <p:cNvPr id="6" name="Textfeld 5"/>
          <p:cNvSpPr txBox="1"/>
          <p:nvPr/>
        </p:nvSpPr>
        <p:spPr>
          <a:xfrm>
            <a:off x="1115616"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
        <p:nvSpPr>
          <p:cNvPr id="7" name="Textfeld 6"/>
          <p:cNvSpPr txBox="1"/>
          <p:nvPr/>
        </p:nvSpPr>
        <p:spPr>
          <a:xfrm>
            <a:off x="4860032"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Tree>
    <p:extLst>
      <p:ext uri="{BB962C8B-B14F-4D97-AF65-F5344CB8AC3E}">
        <p14:creationId xmlns:p14="http://schemas.microsoft.com/office/powerpoint/2010/main" val="39997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10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p:cNvGraphicFramePr>
            <a:graphicFrameLocks/>
          </p:cNvGraphicFramePr>
          <p:nvPr>
            <p:extLst>
              <p:ext uri="{D42A27DB-BD31-4B8C-83A1-F6EECF244321}">
                <p14:modId xmlns:p14="http://schemas.microsoft.com/office/powerpoint/2010/main" val="2997189631"/>
              </p:ext>
            </p:extLst>
          </p:nvPr>
        </p:nvGraphicFramePr>
        <p:xfrm>
          <a:off x="546098" y="1175556"/>
          <a:ext cx="8581878"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8388424" y="1311151"/>
            <a:ext cx="720080" cy="461665"/>
          </a:xfrm>
          <a:prstGeom prst="rect">
            <a:avLst/>
          </a:prstGeom>
          <a:solidFill>
            <a:srgbClr val="FFFF00"/>
          </a:solidFill>
        </p:spPr>
        <p:txBody>
          <a:bodyPr wrap="square" rtlCol="0">
            <a:spAutoFit/>
          </a:bodyPr>
          <a:lstStyle/>
          <a:p>
            <a:pPr algn="ctr"/>
            <a:r>
              <a:rPr lang="de-CH" sz="2400" dirty="0" smtClean="0"/>
              <a:t>379</a:t>
            </a:r>
            <a:endParaRPr lang="de-CH" sz="2400" dirty="0"/>
          </a:p>
        </p:txBody>
      </p:sp>
      <p:sp>
        <p:nvSpPr>
          <p:cNvPr id="6" name="Textfeld 5"/>
          <p:cNvSpPr txBox="1"/>
          <p:nvPr/>
        </p:nvSpPr>
        <p:spPr>
          <a:xfrm>
            <a:off x="1259632" y="4797152"/>
            <a:ext cx="7488832" cy="461665"/>
          </a:xfrm>
          <a:prstGeom prst="rect">
            <a:avLst/>
          </a:prstGeom>
          <a:solidFill>
            <a:srgbClr val="FFFF00"/>
          </a:solidFill>
        </p:spPr>
        <p:txBody>
          <a:bodyPr wrap="square" rtlCol="0">
            <a:spAutoFit/>
          </a:bodyPr>
          <a:lstStyle/>
          <a:p>
            <a:pPr algn="ctr"/>
            <a:r>
              <a:rPr lang="de-CH" sz="2400" dirty="0" smtClean="0"/>
              <a:t>Seit 1990 wurden im Kanton 6598 Rehkitze markiert!</a:t>
            </a:r>
            <a:endParaRPr lang="de-CH" sz="2400" dirty="0"/>
          </a:p>
        </p:txBody>
      </p:sp>
      <p:cxnSp>
        <p:nvCxnSpPr>
          <p:cNvPr id="4" name="Gerade Verbindung 3"/>
          <p:cNvCxnSpPr/>
          <p:nvPr/>
        </p:nvCxnSpPr>
        <p:spPr bwMode="auto">
          <a:xfrm>
            <a:off x="899592" y="1916832"/>
            <a:ext cx="8100392"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9" name="Rectangle 4"/>
          <p:cNvSpPr txBox="1">
            <a:spLocks noChangeArrowheads="1"/>
          </p:cNvSpPr>
          <p:nvPr/>
        </p:nvSpPr>
        <p:spPr>
          <a:xfrm>
            <a:off x="827584" y="302791"/>
            <a:ext cx="7772400" cy="89396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4400" b="1" kern="0" dirty="0" smtClean="0">
                <a:solidFill>
                  <a:srgbClr val="008000"/>
                </a:solidFill>
                <a:latin typeface="+mj-lt"/>
                <a:ea typeface="+mj-ea"/>
                <a:cs typeface="+mj-cs"/>
              </a:rPr>
              <a:t>Rehkitzmarkierung </a:t>
            </a:r>
            <a:r>
              <a:rPr kumimoji="0" lang="de-CH" sz="4400" b="1" i="0" u="none" strike="noStrike" kern="0" cap="none" spc="0" normalizeH="0" baseline="0" noProof="0" dirty="0" smtClean="0">
                <a:ln>
                  <a:noFill/>
                </a:ln>
                <a:solidFill>
                  <a:srgbClr val="008000"/>
                </a:solidFill>
                <a:effectLst/>
                <a:uLnTx/>
                <a:uFillTx/>
                <a:latin typeface="+mj-lt"/>
                <a:ea typeface="+mj-ea"/>
                <a:cs typeface="+mj-cs"/>
              </a:rPr>
              <a:t>2013 GR</a:t>
            </a:r>
            <a:endParaRPr kumimoji="0" lang="de-CH" sz="4400" b="1" i="0" u="none" strike="noStrike" kern="0" cap="none" spc="0" normalizeH="0" baseline="0" noProof="0" dirty="0">
              <a:ln>
                <a:noFill/>
              </a:ln>
              <a:solidFill>
                <a:srgbClr val="008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5"/>
          <p:cNvGraphicFramePr>
            <a:graphicFrameLocks/>
          </p:cNvGraphicFramePr>
          <p:nvPr>
            <p:extLst>
              <p:ext uri="{D42A27DB-BD31-4B8C-83A1-F6EECF244321}">
                <p14:modId xmlns:p14="http://schemas.microsoft.com/office/powerpoint/2010/main" val="513445964"/>
              </p:ext>
            </p:extLst>
          </p:nvPr>
        </p:nvGraphicFramePr>
        <p:xfrm>
          <a:off x="611560" y="188640"/>
          <a:ext cx="8532440" cy="607231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a:graphicFrameLocks noGrp="1"/>
          </p:cNvGraphicFramePr>
          <p:nvPr>
            <p:extLst>
              <p:ext uri="{D42A27DB-BD31-4B8C-83A1-F6EECF244321}">
                <p14:modId xmlns:p14="http://schemas.microsoft.com/office/powerpoint/2010/main" val="2920439776"/>
              </p:ext>
            </p:extLst>
          </p:nvPr>
        </p:nvGraphicFramePr>
        <p:xfrm>
          <a:off x="424800" y="476672"/>
          <a:ext cx="8719200" cy="556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2448629548"/>
              </p:ext>
            </p:extLst>
          </p:nvPr>
        </p:nvGraphicFramePr>
        <p:xfrm>
          <a:off x="424800" y="476672"/>
          <a:ext cx="8719200" cy="556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1"/>
          <p:cNvSpPr txBox="1"/>
          <p:nvPr/>
        </p:nvSpPr>
        <p:spPr>
          <a:xfrm>
            <a:off x="1187624" y="1196752"/>
            <a:ext cx="936104" cy="360040"/>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600" dirty="0" smtClean="0"/>
              <a:t>n = 379</a:t>
            </a:r>
            <a:endParaRPr lang="de-CH" sz="1600" dirty="0"/>
          </a:p>
        </p:txBody>
      </p:sp>
    </p:spTree>
    <p:extLst>
      <p:ext uri="{BB962C8B-B14F-4D97-AF65-F5344CB8AC3E}">
        <p14:creationId xmlns:p14="http://schemas.microsoft.com/office/powerpoint/2010/main" val="1967426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Inhalt</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268760"/>
            <a:ext cx="8100392" cy="4616648"/>
          </a:xfrm>
          <a:prstGeom prst="rect">
            <a:avLst/>
          </a:prstGeom>
          <a:noFill/>
        </p:spPr>
        <p:txBody>
          <a:bodyPr wrap="square" rtlCol="0">
            <a:spAutoFit/>
          </a:bodyPr>
          <a:lstStyle/>
          <a:p>
            <a:pPr>
              <a:lnSpc>
                <a:spcPct val="150000"/>
              </a:lnSpc>
              <a:buFont typeface="Arial" pitchFamily="34" charset="0"/>
              <a:buChar char="•"/>
            </a:pPr>
            <a:r>
              <a:rPr lang="de-CH" sz="2800" b="1" dirty="0" smtClean="0"/>
              <a:t> Einleitung</a:t>
            </a:r>
            <a:endParaRPr lang="de-CH" sz="2800" b="1" dirty="0"/>
          </a:p>
          <a:p>
            <a:pPr>
              <a:lnSpc>
                <a:spcPct val="150000"/>
              </a:lnSpc>
              <a:buFont typeface="Arial" pitchFamily="34" charset="0"/>
              <a:buChar char="•"/>
            </a:pPr>
            <a:r>
              <a:rPr lang="de-CH" sz="2800" b="1" dirty="0" smtClean="0"/>
              <a:t> Material und Methodik</a:t>
            </a:r>
            <a:endParaRPr lang="de-CH" sz="2800" b="1" dirty="0"/>
          </a:p>
          <a:p>
            <a:pPr>
              <a:lnSpc>
                <a:spcPct val="150000"/>
              </a:lnSpc>
              <a:buFont typeface="Arial" pitchFamily="34" charset="0"/>
              <a:buChar char="•"/>
            </a:pPr>
            <a:r>
              <a:rPr lang="de-CH" sz="2800" b="1" dirty="0" smtClean="0"/>
              <a:t> Rehkitzmarkierung 2013 GR</a:t>
            </a:r>
          </a:p>
          <a:p>
            <a:pPr>
              <a:lnSpc>
                <a:spcPct val="150000"/>
              </a:lnSpc>
              <a:buFont typeface="Arial" pitchFamily="34" charset="0"/>
              <a:buChar char="•"/>
            </a:pPr>
            <a:r>
              <a:rPr lang="de-CH" sz="2800" b="1" dirty="0" smtClean="0"/>
              <a:t> Rückmeldungen 2013 GR</a:t>
            </a:r>
            <a:endParaRPr lang="de-CH" sz="2800" b="1" dirty="0"/>
          </a:p>
          <a:p>
            <a:pPr>
              <a:lnSpc>
                <a:spcPct val="150000"/>
              </a:lnSpc>
              <a:buFont typeface="Arial" pitchFamily="34" charset="0"/>
              <a:buChar char="•"/>
            </a:pPr>
            <a:r>
              <a:rPr lang="de-CH" sz="2800" b="1" dirty="0"/>
              <a:t> </a:t>
            </a:r>
            <a:r>
              <a:rPr lang="de-CH" sz="2800" b="1" dirty="0" smtClean="0"/>
              <a:t>Wanderrekorde</a:t>
            </a:r>
            <a:endParaRPr lang="de-CH" sz="2800" b="1" dirty="0"/>
          </a:p>
          <a:p>
            <a:pPr>
              <a:lnSpc>
                <a:spcPct val="150000"/>
              </a:lnSpc>
              <a:buFont typeface="Arial" pitchFamily="34" charset="0"/>
              <a:buChar char="•"/>
            </a:pPr>
            <a:r>
              <a:rPr lang="de-CH" sz="2800" b="1" dirty="0" smtClean="0"/>
              <a:t> Literatur</a:t>
            </a:r>
            <a:endParaRPr lang="de-CH" sz="2800" b="1" dirty="0"/>
          </a:p>
          <a:p>
            <a:pPr>
              <a:lnSpc>
                <a:spcPct val="150000"/>
              </a:lnSpc>
              <a:buFont typeface="Arial" pitchFamily="34" charset="0"/>
              <a:buChar char="•"/>
            </a:pPr>
            <a:r>
              <a:rPr lang="de-CH" sz="2800" b="1" dirty="0" smtClean="0"/>
              <a:t> Info WILTIER SCHWEIZ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noGrp="1"/>
          </p:cNvGraphicFramePr>
          <p:nvPr>
            <p:extLst>
              <p:ext uri="{D42A27DB-BD31-4B8C-83A1-F6EECF244321}">
                <p14:modId xmlns:p14="http://schemas.microsoft.com/office/powerpoint/2010/main" val="763294773"/>
              </p:ext>
            </p:extLst>
          </p:nvPr>
        </p:nvGraphicFramePr>
        <p:xfrm>
          <a:off x="424800" y="476672"/>
          <a:ext cx="8719200" cy="5569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1"/>
          <p:cNvSpPr txBox="1"/>
          <p:nvPr/>
        </p:nvSpPr>
        <p:spPr>
          <a:xfrm>
            <a:off x="1187624" y="1196752"/>
            <a:ext cx="936104" cy="360040"/>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600" dirty="0" smtClean="0"/>
              <a:t>n = 278</a:t>
            </a:r>
            <a:endParaRPr lang="de-CH"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p:cNvGraphicFramePr>
            <a:graphicFrameLocks/>
          </p:cNvGraphicFramePr>
          <p:nvPr>
            <p:extLst>
              <p:ext uri="{D42A27DB-BD31-4B8C-83A1-F6EECF244321}">
                <p14:modId xmlns:p14="http://schemas.microsoft.com/office/powerpoint/2010/main" val="1586675178"/>
              </p:ext>
            </p:extLst>
          </p:nvPr>
        </p:nvGraphicFramePr>
        <p:xfrm>
          <a:off x="642293" y="148983"/>
          <a:ext cx="8501708" cy="5656282"/>
        </p:xfrm>
        <a:graphic>
          <a:graphicData uri="http://schemas.openxmlformats.org/drawingml/2006/chart">
            <c:chart xmlns:c="http://schemas.openxmlformats.org/drawingml/2006/chart" xmlns:r="http://schemas.openxmlformats.org/officeDocument/2006/relationships" r:id="rId3"/>
          </a:graphicData>
        </a:graphic>
      </p:graphicFrame>
      <p:sp>
        <p:nvSpPr>
          <p:cNvPr id="6" name="Pfeil nach unten 5"/>
          <p:cNvSpPr/>
          <p:nvPr/>
        </p:nvSpPr>
        <p:spPr bwMode="auto">
          <a:xfrm rot="10800000">
            <a:off x="2555777" y="5229200"/>
            <a:ext cx="216024" cy="432048"/>
          </a:xfrm>
          <a:prstGeom prst="downArrow">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7" name="Pfeil nach unten 6"/>
          <p:cNvSpPr/>
          <p:nvPr/>
        </p:nvSpPr>
        <p:spPr bwMode="auto">
          <a:xfrm rot="10800000">
            <a:off x="3347864" y="5229200"/>
            <a:ext cx="216024" cy="432048"/>
          </a:xfrm>
          <a:prstGeom prst="downArrow">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9" name="Pfeil nach unten 8"/>
          <p:cNvSpPr/>
          <p:nvPr/>
        </p:nvSpPr>
        <p:spPr bwMode="auto">
          <a:xfrm rot="10800000">
            <a:off x="4788024" y="5229200"/>
            <a:ext cx="216024" cy="432048"/>
          </a:xfrm>
          <a:prstGeom prst="downArrow">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10" name="Pfeil nach unten 9"/>
          <p:cNvSpPr/>
          <p:nvPr/>
        </p:nvSpPr>
        <p:spPr bwMode="auto">
          <a:xfrm rot="10800000">
            <a:off x="4067944" y="5229200"/>
            <a:ext cx="216024" cy="432048"/>
          </a:xfrm>
          <a:prstGeom prst="downArrow">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11" name="Pfeil nach unten 10"/>
          <p:cNvSpPr/>
          <p:nvPr/>
        </p:nvSpPr>
        <p:spPr bwMode="auto">
          <a:xfrm rot="10800000">
            <a:off x="5508104" y="5229200"/>
            <a:ext cx="216024" cy="432048"/>
          </a:xfrm>
          <a:prstGeom prst="downArrow">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12" name="Textfeld 11"/>
          <p:cNvSpPr txBox="1"/>
          <p:nvPr/>
        </p:nvSpPr>
        <p:spPr>
          <a:xfrm>
            <a:off x="3203848" y="5877272"/>
            <a:ext cx="1944216" cy="369332"/>
          </a:xfrm>
          <a:prstGeom prst="rect">
            <a:avLst/>
          </a:prstGeom>
          <a:noFill/>
        </p:spPr>
        <p:txBody>
          <a:bodyPr wrap="square" rtlCol="0">
            <a:spAutoFit/>
          </a:bodyPr>
          <a:lstStyle/>
          <a:p>
            <a:pPr algn="ctr"/>
            <a:r>
              <a:rPr lang="de-CH" dirty="0" smtClean="0"/>
              <a:t>Wochenenden</a:t>
            </a:r>
            <a:endParaRPr lang="de-CH" dirty="0"/>
          </a:p>
        </p:txBody>
      </p:sp>
      <p:cxnSp>
        <p:nvCxnSpPr>
          <p:cNvPr id="14" name="Gerade Verbindung 13"/>
          <p:cNvCxnSpPr/>
          <p:nvPr/>
        </p:nvCxnSpPr>
        <p:spPr bwMode="auto">
          <a:xfrm flipV="1">
            <a:off x="2987824" y="1484784"/>
            <a:ext cx="0" cy="3816424"/>
          </a:xfrm>
          <a:prstGeom prst="line">
            <a:avLst/>
          </a:prstGeom>
          <a:solidFill>
            <a:schemeClr val="accent1"/>
          </a:solidFill>
          <a:ln w="50800" cap="flat" cmpd="sng" algn="ctr">
            <a:solidFill>
              <a:schemeClr val="tx1"/>
            </a:solidFill>
            <a:prstDash val="solid"/>
            <a:round/>
            <a:headEnd type="none" w="med" len="med"/>
            <a:tailEnd type="none" w="med" len="med"/>
          </a:ln>
          <a:effectLst/>
        </p:spPr>
      </p:cxnSp>
      <p:cxnSp>
        <p:nvCxnSpPr>
          <p:cNvPr id="17" name="Gerade Verbindung 16"/>
          <p:cNvCxnSpPr/>
          <p:nvPr/>
        </p:nvCxnSpPr>
        <p:spPr bwMode="auto">
          <a:xfrm flipV="1">
            <a:off x="5148064" y="1484784"/>
            <a:ext cx="0" cy="3816424"/>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18" name="Textfeld 17"/>
          <p:cNvSpPr txBox="1"/>
          <p:nvPr/>
        </p:nvSpPr>
        <p:spPr>
          <a:xfrm>
            <a:off x="1115617" y="908720"/>
            <a:ext cx="7632848" cy="461665"/>
          </a:xfrm>
          <a:prstGeom prst="rect">
            <a:avLst/>
          </a:prstGeom>
          <a:noFill/>
        </p:spPr>
        <p:txBody>
          <a:bodyPr wrap="square" rtlCol="0">
            <a:spAutoFit/>
          </a:bodyPr>
          <a:lstStyle/>
          <a:p>
            <a:pPr algn="ctr"/>
            <a:r>
              <a:rPr lang="de-CH" sz="2400" b="1" dirty="0" smtClean="0"/>
              <a:t>Vom 29. Mai bis 17. Juni wurden 301 Kitze Markiert</a:t>
            </a:r>
          </a:p>
        </p:txBody>
      </p:sp>
      <p:sp>
        <p:nvSpPr>
          <p:cNvPr id="15" name="Textfeld 1"/>
          <p:cNvSpPr txBox="1"/>
          <p:nvPr/>
        </p:nvSpPr>
        <p:spPr>
          <a:xfrm>
            <a:off x="7668344" y="2780928"/>
            <a:ext cx="936104" cy="360040"/>
          </a:xfrm>
          <a:prstGeom prst="rect">
            <a:avLst/>
          </a:prstGeom>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600" dirty="0" smtClean="0"/>
              <a:t>n = 379</a:t>
            </a:r>
            <a:endParaRPr lang="de-CH"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1188" y="8620"/>
            <a:ext cx="5833020" cy="4374765"/>
          </a:xfrm>
        </p:spPr>
      </p:pic>
      <p:pic>
        <p:nvPicPr>
          <p:cNvPr id="8" name="Inhaltsplatzhalt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95936" y="2996952"/>
            <a:ext cx="5148064" cy="3861048"/>
          </a:xfrm>
        </p:spPr>
      </p:pic>
      <p:sp>
        <p:nvSpPr>
          <p:cNvPr id="6" name="Textfeld 5"/>
          <p:cNvSpPr txBox="1"/>
          <p:nvPr/>
        </p:nvSpPr>
        <p:spPr>
          <a:xfrm>
            <a:off x="611560" y="4077072"/>
            <a:ext cx="2016224" cy="276999"/>
          </a:xfrm>
          <a:prstGeom prst="rect">
            <a:avLst/>
          </a:prstGeom>
          <a:noFill/>
        </p:spPr>
        <p:txBody>
          <a:bodyPr wrap="square" rtlCol="0">
            <a:spAutoFit/>
          </a:bodyPr>
          <a:lstStyle/>
          <a:p>
            <a:r>
              <a:rPr lang="de-CH" sz="1200" dirty="0" smtClean="0">
                <a:solidFill>
                  <a:schemeClr val="bg1"/>
                </a:solidFill>
              </a:rPr>
              <a:t>Foto: WH Curdin Florineth</a:t>
            </a:r>
            <a:endParaRPr lang="de-CH" sz="1200" dirty="0">
              <a:solidFill>
                <a:schemeClr val="bg1"/>
              </a:solidFill>
            </a:endParaRPr>
          </a:p>
        </p:txBody>
      </p:sp>
      <p:sp>
        <p:nvSpPr>
          <p:cNvPr id="7" name="Textfeld 6"/>
          <p:cNvSpPr txBox="1"/>
          <p:nvPr/>
        </p:nvSpPr>
        <p:spPr>
          <a:xfrm>
            <a:off x="3995936" y="6581001"/>
            <a:ext cx="2016224" cy="276999"/>
          </a:xfrm>
          <a:prstGeom prst="rect">
            <a:avLst/>
          </a:prstGeom>
          <a:noFill/>
        </p:spPr>
        <p:txBody>
          <a:bodyPr wrap="square" rtlCol="0">
            <a:spAutoFit/>
          </a:bodyPr>
          <a:lstStyle/>
          <a:p>
            <a:r>
              <a:rPr lang="de-CH" sz="1200" dirty="0" smtClean="0">
                <a:solidFill>
                  <a:schemeClr val="bg1"/>
                </a:solidFill>
              </a:rPr>
              <a:t>Foto: WH Curdin Florineth</a:t>
            </a:r>
            <a:endParaRPr lang="de-CH" sz="1200" dirty="0">
              <a:solidFill>
                <a:schemeClr val="bg1"/>
              </a:solidFill>
            </a:endParaRPr>
          </a:p>
        </p:txBody>
      </p:sp>
    </p:spTree>
    <p:extLst>
      <p:ext uri="{BB962C8B-B14F-4D97-AF65-F5344CB8AC3E}">
        <p14:creationId xmlns:p14="http://schemas.microsoft.com/office/powerpoint/2010/main" val="1417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131840" y="332656"/>
            <a:ext cx="5256584" cy="800219"/>
          </a:xfrm>
          <a:prstGeom prst="rect">
            <a:avLst/>
          </a:prstGeom>
        </p:spPr>
        <p:txBody>
          <a:bodyPr wrap="square">
            <a:spAutoFit/>
          </a:bodyPr>
          <a:lstStyle/>
          <a:p>
            <a:r>
              <a:rPr lang="de-CH" b="1" dirty="0" smtClean="0"/>
              <a:t>          </a:t>
            </a:r>
            <a:r>
              <a:rPr lang="de-CH" sz="2800" b="1" dirty="0" smtClean="0"/>
              <a:t>Eckdaten</a:t>
            </a:r>
            <a:r>
              <a:rPr lang="de-CH" b="1" dirty="0" smtClean="0"/>
              <a:t>								</a:t>
            </a:r>
          </a:p>
        </p:txBody>
      </p:sp>
      <p:sp>
        <p:nvSpPr>
          <p:cNvPr id="5" name="Textfeld 4"/>
          <p:cNvSpPr txBox="1"/>
          <p:nvPr/>
        </p:nvSpPr>
        <p:spPr>
          <a:xfrm>
            <a:off x="2699792" y="1124744"/>
            <a:ext cx="5832648" cy="646331"/>
          </a:xfrm>
          <a:prstGeom prst="rect">
            <a:avLst/>
          </a:prstGeom>
          <a:noFill/>
        </p:spPr>
        <p:txBody>
          <a:bodyPr wrap="square" rtlCol="0">
            <a:spAutoFit/>
          </a:bodyPr>
          <a:lstStyle/>
          <a:p>
            <a:r>
              <a:rPr lang="de-CH" dirty="0" smtClean="0"/>
              <a:t>              </a:t>
            </a:r>
            <a:r>
              <a:rPr lang="de-CH" u="sng" dirty="0" smtClean="0"/>
              <a:t>Datum</a:t>
            </a:r>
            <a:r>
              <a:rPr lang="de-CH" dirty="0" smtClean="0"/>
              <a:t>	        </a:t>
            </a:r>
            <a:r>
              <a:rPr lang="de-CH" u="sng" dirty="0" smtClean="0"/>
              <a:t>Ort</a:t>
            </a:r>
            <a:r>
              <a:rPr lang="de-CH" dirty="0" smtClean="0"/>
              <a:t>	             </a:t>
            </a:r>
            <a:r>
              <a:rPr lang="de-CH" u="sng" dirty="0" smtClean="0"/>
              <a:t>m.ü.M.</a:t>
            </a:r>
            <a:r>
              <a:rPr lang="de-CH" dirty="0" smtClean="0"/>
              <a:t>    </a:t>
            </a:r>
            <a:r>
              <a:rPr lang="de-CH" u="sng" dirty="0" smtClean="0"/>
              <a:t>Markierer</a:t>
            </a:r>
            <a:r>
              <a:rPr lang="de-CH" dirty="0" smtClean="0"/>
              <a:t>		</a:t>
            </a:r>
            <a:endParaRPr lang="de-CH" dirty="0"/>
          </a:p>
        </p:txBody>
      </p:sp>
      <p:sp>
        <p:nvSpPr>
          <p:cNvPr id="6" name="Rechteck 5"/>
          <p:cNvSpPr/>
          <p:nvPr/>
        </p:nvSpPr>
        <p:spPr>
          <a:xfrm>
            <a:off x="827584" y="1556792"/>
            <a:ext cx="8208912" cy="3416320"/>
          </a:xfrm>
          <a:prstGeom prst="rect">
            <a:avLst/>
          </a:prstGeom>
        </p:spPr>
        <p:txBody>
          <a:bodyPr wrap="square">
            <a:spAutoFit/>
          </a:bodyPr>
          <a:lstStyle/>
          <a:p>
            <a:endParaRPr lang="de-CH" b="1" dirty="0" smtClean="0"/>
          </a:p>
          <a:p>
            <a:r>
              <a:rPr lang="de-CH" b="1" dirty="0" smtClean="0"/>
              <a:t>Erste Markierung	</a:t>
            </a:r>
            <a:r>
              <a:rPr lang="de-CH" dirty="0" smtClean="0"/>
              <a:t>09.05.2013     Trimmis	660	WH Gadient		</a:t>
            </a:r>
          </a:p>
          <a:p>
            <a:r>
              <a:rPr lang="de-CH" dirty="0" smtClean="0"/>
              <a:t>	</a:t>
            </a:r>
          </a:p>
          <a:p>
            <a:r>
              <a:rPr lang="de-CH" b="1" dirty="0" smtClean="0"/>
              <a:t>Letzte Markierung	</a:t>
            </a:r>
            <a:r>
              <a:rPr lang="de-CH" dirty="0" smtClean="0"/>
              <a:t>24.07.2013     Avers	2066	WH S. Jäger	</a:t>
            </a:r>
            <a:r>
              <a:rPr lang="de-CH" b="1" dirty="0" smtClean="0"/>
              <a:t>		</a:t>
            </a:r>
          </a:p>
          <a:p>
            <a:r>
              <a:rPr lang="de-CH" b="1" dirty="0" smtClean="0"/>
              <a:t>		</a:t>
            </a:r>
          </a:p>
          <a:p>
            <a:r>
              <a:rPr lang="de-CH" b="1" dirty="0" smtClean="0"/>
              <a:t>Tiefstgel. Markierung	</a:t>
            </a:r>
            <a:r>
              <a:rPr lang="de-CH" dirty="0" smtClean="0"/>
              <a:t>21.06.2013     Grono	327	WH Fasani</a:t>
            </a:r>
          </a:p>
          <a:p>
            <a:r>
              <a:rPr lang="de-CH" b="1" dirty="0" smtClean="0"/>
              <a:t>		</a:t>
            </a:r>
          </a:p>
          <a:p>
            <a:r>
              <a:rPr lang="de-CH" b="1" dirty="0" smtClean="0"/>
              <a:t>		</a:t>
            </a:r>
          </a:p>
          <a:p>
            <a:r>
              <a:rPr lang="de-CH" b="1" dirty="0" smtClean="0"/>
              <a:t>Höchstgel. Markierung	</a:t>
            </a:r>
            <a:r>
              <a:rPr lang="de-CH" dirty="0" smtClean="0"/>
              <a:t>02.07.2013     Trupchun	2180	PW Strimer</a:t>
            </a:r>
            <a:r>
              <a:rPr lang="de-CH" b="1" dirty="0" smtClean="0"/>
              <a:t>	</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348880"/>
            <a:ext cx="5616624" cy="4212468"/>
          </a:xfrm>
          <a:prstGeom prst="rect">
            <a:avLst/>
          </a:prstGeom>
        </p:spPr>
      </p:pic>
      <p:sp>
        <p:nvSpPr>
          <p:cNvPr id="7" name="Textfeld 6"/>
          <p:cNvSpPr txBox="1"/>
          <p:nvPr/>
        </p:nvSpPr>
        <p:spPr>
          <a:xfrm>
            <a:off x="5591059" y="6237312"/>
            <a:ext cx="1760306" cy="261610"/>
          </a:xfrm>
          <a:prstGeom prst="rect">
            <a:avLst/>
          </a:prstGeom>
          <a:noFill/>
        </p:spPr>
        <p:txBody>
          <a:bodyPr wrap="square" rtlCol="0">
            <a:spAutoFit/>
          </a:bodyPr>
          <a:lstStyle/>
          <a:p>
            <a:r>
              <a:rPr lang="de-CH" sz="1100" dirty="0" smtClean="0">
                <a:solidFill>
                  <a:schemeClr val="bg1"/>
                </a:solidFill>
              </a:rPr>
              <a:t>Foto WH Rene Gadient</a:t>
            </a:r>
            <a:endParaRPr lang="de-CH" sz="1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Effect transition="in" filter="fade">
                                      <p:cBhvr>
                                        <p:cTn id="2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827584" y="302791"/>
            <a:ext cx="7772400" cy="89396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4400" b="1" kern="0" dirty="0" smtClean="0">
                <a:solidFill>
                  <a:srgbClr val="008000"/>
                </a:solidFill>
                <a:latin typeface="+mj-lt"/>
                <a:ea typeface="+mj-ea"/>
                <a:cs typeface="+mj-cs"/>
              </a:rPr>
              <a:t>Rückmeldungen </a:t>
            </a:r>
            <a:r>
              <a:rPr kumimoji="0" lang="de-CH" sz="4400" b="1" i="0" u="none" strike="noStrike" kern="0" cap="none" spc="0" normalizeH="0" baseline="0" noProof="0" dirty="0" smtClean="0">
                <a:ln>
                  <a:noFill/>
                </a:ln>
                <a:solidFill>
                  <a:srgbClr val="008000"/>
                </a:solidFill>
                <a:effectLst/>
                <a:uLnTx/>
                <a:uFillTx/>
                <a:latin typeface="+mj-lt"/>
                <a:ea typeface="+mj-ea"/>
                <a:cs typeface="+mj-cs"/>
              </a:rPr>
              <a:t>2013 GR</a:t>
            </a:r>
            <a:endParaRPr kumimoji="0" lang="de-CH" sz="4400" b="1" i="0" u="none" strike="noStrike" kern="0" cap="none" spc="0" normalizeH="0" baseline="0" noProof="0" dirty="0">
              <a:ln>
                <a:noFill/>
              </a:ln>
              <a:solidFill>
                <a:srgbClr val="008000"/>
              </a:solidFill>
              <a:effectLst/>
              <a:uLnTx/>
              <a:uFillTx/>
              <a:latin typeface="+mj-lt"/>
              <a:ea typeface="+mj-ea"/>
              <a:cs typeface="+mj-cs"/>
            </a:endParaRPr>
          </a:p>
        </p:txBody>
      </p:sp>
      <p:pic>
        <p:nvPicPr>
          <p:cNvPr id="3" name="Grafik 2" descr="Rückmeldung.JPG"/>
          <p:cNvPicPr>
            <a:picLocks noChangeAspect="1"/>
          </p:cNvPicPr>
          <p:nvPr/>
        </p:nvPicPr>
        <p:blipFill>
          <a:blip r:embed="rId2" cstate="print"/>
          <a:stretch>
            <a:fillRect/>
          </a:stretch>
        </p:blipFill>
        <p:spPr>
          <a:xfrm>
            <a:off x="1763688" y="1916832"/>
            <a:ext cx="5904656" cy="44102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5"/>
          <p:cNvGraphicFramePr>
            <a:graphicFrameLocks/>
          </p:cNvGraphicFramePr>
          <p:nvPr>
            <p:extLst>
              <p:ext uri="{D42A27DB-BD31-4B8C-83A1-F6EECF244321}">
                <p14:modId xmlns:p14="http://schemas.microsoft.com/office/powerpoint/2010/main" val="403412781"/>
              </p:ext>
            </p:extLst>
          </p:nvPr>
        </p:nvGraphicFramePr>
        <p:xfrm>
          <a:off x="611560" y="188640"/>
          <a:ext cx="8532440" cy="61206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p:cNvGraphicFramePr>
          <p:nvPr>
            <p:extLst>
              <p:ext uri="{D42A27DB-BD31-4B8C-83A1-F6EECF244321}">
                <p14:modId xmlns:p14="http://schemas.microsoft.com/office/powerpoint/2010/main" val="1852829869"/>
              </p:ext>
            </p:extLst>
          </p:nvPr>
        </p:nvGraphicFramePr>
        <p:xfrm>
          <a:off x="611560" y="476672"/>
          <a:ext cx="8424936" cy="604867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3"/>
          <p:cNvGraphicFramePr>
            <a:graphicFrameLocks/>
          </p:cNvGraphicFramePr>
          <p:nvPr>
            <p:extLst>
              <p:ext uri="{D42A27DB-BD31-4B8C-83A1-F6EECF244321}">
                <p14:modId xmlns:p14="http://schemas.microsoft.com/office/powerpoint/2010/main" val="3601844650"/>
              </p:ext>
            </p:extLst>
          </p:nvPr>
        </p:nvGraphicFramePr>
        <p:xfrm>
          <a:off x="611560" y="476672"/>
          <a:ext cx="8532440"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4643425" y="3355251"/>
            <a:ext cx="1116124" cy="707886"/>
          </a:xfrm>
          <a:prstGeom prst="rect">
            <a:avLst/>
          </a:prstGeom>
          <a:noFill/>
        </p:spPr>
        <p:txBody>
          <a:bodyPr wrap="square" rtlCol="0">
            <a:spAutoFit/>
          </a:bodyPr>
          <a:lstStyle/>
          <a:p>
            <a:r>
              <a:rPr lang="de-CH" sz="2000" dirty="0" smtClean="0"/>
              <a:t>2 Fuchs</a:t>
            </a:r>
          </a:p>
          <a:p>
            <a:r>
              <a:rPr lang="de-CH" sz="2000" dirty="0" smtClean="0"/>
              <a:t>4 Hund</a:t>
            </a:r>
            <a:endParaRPr lang="de-CH"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p:cNvGraphicFramePr>
          <p:nvPr>
            <p:extLst>
              <p:ext uri="{D42A27DB-BD31-4B8C-83A1-F6EECF244321}">
                <p14:modId xmlns:p14="http://schemas.microsoft.com/office/powerpoint/2010/main" val="2257397370"/>
              </p:ext>
            </p:extLst>
          </p:nvPr>
        </p:nvGraphicFramePr>
        <p:xfrm>
          <a:off x="683568" y="260648"/>
          <a:ext cx="8352928" cy="61206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1955394626"/>
              </p:ext>
            </p:extLst>
          </p:nvPr>
        </p:nvGraphicFramePr>
        <p:xfrm>
          <a:off x="467544" y="404664"/>
          <a:ext cx="8748464" cy="571606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1"/>
          <p:cNvSpPr txBox="1"/>
          <p:nvPr/>
        </p:nvSpPr>
        <p:spPr>
          <a:xfrm>
            <a:off x="1187624" y="908720"/>
            <a:ext cx="6225058" cy="215210"/>
          </a:xfrm>
          <a:prstGeom prst="rect">
            <a:avLst/>
          </a:prstGeom>
          <a:solidFill>
            <a:srgbClr val="00B0F0"/>
          </a:solidFill>
        </p:spPr>
        <p:txBody>
          <a:bodyPr wrap="square" numCol="1" spcCol="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de-CH" sz="1100" baseline="0" dirty="0">
                <a:latin typeface="Arial" pitchFamily="34" charset="0"/>
                <a:ea typeface="+mn-ea"/>
                <a:cs typeface="Arial" pitchFamily="34" charset="0"/>
              </a:rPr>
              <a:t>Lumbrein / </a:t>
            </a:r>
            <a:r>
              <a:rPr lang="de-CH" sz="1100" dirty="0">
                <a:latin typeface="Arial" pitchFamily="34" charset="0"/>
                <a:ea typeface="+mn-ea"/>
                <a:cs typeface="Arial" pitchFamily="34" charset="0"/>
              </a:rPr>
              <a:t>WH Caminada	Ilanz</a:t>
            </a:r>
            <a:r>
              <a:rPr lang="de-CH" sz="1100" baseline="0" dirty="0">
                <a:latin typeface="Arial" pitchFamily="34" charset="0"/>
                <a:ea typeface="+mn-ea"/>
                <a:cs typeface="Arial" pitchFamily="34" charset="0"/>
              </a:rPr>
              <a:t> / WH G. Derungs	Krankheit	m   6 3/4 j	12.3 </a:t>
            </a:r>
            <a:r>
              <a:rPr lang="de-CH" sz="1100" baseline="0" dirty="0" smtClean="0">
                <a:latin typeface="Arial" pitchFamily="34" charset="0"/>
                <a:ea typeface="+mn-ea"/>
                <a:cs typeface="Arial" pitchFamily="34" charset="0"/>
              </a:rPr>
              <a:t>Km</a:t>
            </a:r>
            <a:endParaRPr lang="de-CH" sz="1100" dirty="0">
              <a:latin typeface="Arial" pitchFamily="34" charset="0"/>
              <a:ea typeface="+mn-ea"/>
              <a:cs typeface="Arial" pitchFamily="34" charset="0"/>
            </a:endParaRPr>
          </a:p>
        </p:txBody>
      </p:sp>
      <p:sp>
        <p:nvSpPr>
          <p:cNvPr id="4" name="Textfeld 1"/>
          <p:cNvSpPr txBox="1"/>
          <p:nvPr/>
        </p:nvSpPr>
        <p:spPr>
          <a:xfrm>
            <a:off x="1185739" y="1180018"/>
            <a:ext cx="6224270" cy="232758"/>
          </a:xfrm>
          <a:prstGeom prst="rect">
            <a:avLst/>
          </a:prstGeom>
          <a:solidFill>
            <a:srgbClr val="00B050"/>
          </a:solidFill>
        </p:spPr>
        <p:txBody>
          <a:bodyPr wrap="square" numCol="1" spcCol="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de-CH" sz="1100" baseline="0" dirty="0">
                <a:latin typeface="Arial" pitchFamily="34" charset="0"/>
                <a:ea typeface="+mn-ea"/>
                <a:cs typeface="Arial" pitchFamily="34" charset="0"/>
              </a:rPr>
              <a:t>Ardez / WH Strimer</a:t>
            </a:r>
            <a:r>
              <a:rPr lang="de-CH" sz="1100" dirty="0">
                <a:latin typeface="Arial" pitchFamily="34" charset="0"/>
                <a:ea typeface="+mn-ea"/>
                <a:cs typeface="Arial" pitchFamily="34" charset="0"/>
              </a:rPr>
              <a:t>	Ramosch</a:t>
            </a:r>
            <a:r>
              <a:rPr lang="de-CH" sz="1100" baseline="0" dirty="0">
                <a:latin typeface="Arial" pitchFamily="34" charset="0"/>
                <a:ea typeface="+mn-ea"/>
                <a:cs typeface="Arial" pitchFamily="34" charset="0"/>
              </a:rPr>
              <a:t> / Val Chöglias	erlegt / HJ	w   2 1/4 j	14.6 </a:t>
            </a:r>
            <a:r>
              <a:rPr lang="de-CH" sz="1100" baseline="0" dirty="0" smtClean="0">
                <a:latin typeface="Arial" pitchFamily="34" charset="0"/>
                <a:ea typeface="+mn-ea"/>
                <a:cs typeface="Arial" pitchFamily="34" charset="0"/>
              </a:rPr>
              <a:t>Km</a:t>
            </a:r>
            <a:endParaRPr lang="de-CH" sz="1100" dirty="0">
              <a:latin typeface="Arial" pitchFamily="34" charset="0"/>
              <a:ea typeface="+mn-ea"/>
              <a:cs typeface="Arial" pitchFamily="34" charset="0"/>
            </a:endParaRPr>
          </a:p>
        </p:txBody>
      </p:sp>
      <p:sp>
        <p:nvSpPr>
          <p:cNvPr id="5" name="Textfeld 1"/>
          <p:cNvSpPr txBox="1"/>
          <p:nvPr/>
        </p:nvSpPr>
        <p:spPr>
          <a:xfrm>
            <a:off x="1187624" y="1485598"/>
            <a:ext cx="6225058" cy="215210"/>
          </a:xfrm>
          <a:prstGeom prst="rect">
            <a:avLst/>
          </a:prstGeom>
          <a:solidFill>
            <a:srgbClr val="0070C0"/>
          </a:solidFill>
        </p:spPr>
        <p:txBody>
          <a:bodyPr wrap="square" numCol="1" spcCol="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de-CH" sz="1100" baseline="0" dirty="0">
                <a:latin typeface="Arial" pitchFamily="34" charset="0"/>
                <a:ea typeface="+mn-ea"/>
                <a:cs typeface="Arial" pitchFamily="34" charset="0"/>
              </a:rPr>
              <a:t>Bergün / </a:t>
            </a:r>
            <a:r>
              <a:rPr lang="de-CH" sz="1100" dirty="0">
                <a:latin typeface="Arial" pitchFamily="34" charset="0"/>
                <a:ea typeface="+mn-ea"/>
                <a:cs typeface="Arial" pitchFamily="34" charset="0"/>
              </a:rPr>
              <a:t>WH Tomaschett	</a:t>
            </a:r>
            <a:r>
              <a:rPr lang="de-CH" sz="1100" baseline="0" dirty="0">
                <a:latin typeface="Arial" pitchFamily="34" charset="0"/>
                <a:ea typeface="+mn-ea"/>
                <a:cs typeface="Arial" pitchFamily="34" charset="0"/>
              </a:rPr>
              <a:t>Stierva / Arsas / WH Buchli	Krankheit	w   4 j	16.3 </a:t>
            </a:r>
            <a:r>
              <a:rPr lang="de-CH" sz="1100" baseline="0" dirty="0" smtClean="0">
                <a:latin typeface="Arial" pitchFamily="34" charset="0"/>
                <a:ea typeface="+mn-ea"/>
                <a:cs typeface="Arial" pitchFamily="34" charset="0"/>
              </a:rPr>
              <a:t>Km</a:t>
            </a:r>
            <a:endParaRPr lang="de-CH" sz="1100" dirty="0">
              <a:latin typeface="Arial" pitchFamily="34" charset="0"/>
              <a:ea typeface="+mn-ea"/>
              <a:cs typeface="Arial" pitchFamily="34" charset="0"/>
            </a:endParaRPr>
          </a:p>
        </p:txBody>
      </p:sp>
      <p:sp>
        <p:nvSpPr>
          <p:cNvPr id="6" name="Textfeld 1"/>
          <p:cNvSpPr txBox="1"/>
          <p:nvPr/>
        </p:nvSpPr>
        <p:spPr>
          <a:xfrm>
            <a:off x="1170137" y="1772816"/>
            <a:ext cx="6242545" cy="218753"/>
          </a:xfrm>
          <a:prstGeom prst="rect">
            <a:avLst/>
          </a:prstGeom>
          <a:solidFill>
            <a:srgbClr val="FF0000"/>
          </a:solidFill>
        </p:spPr>
        <p:txBody>
          <a:bodyPr wrap="square" numCol="1" spcCol="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de-CH" sz="1100" baseline="0" dirty="0">
                <a:latin typeface="Arial" pitchFamily="34" charset="0"/>
                <a:ea typeface="+mn-ea"/>
                <a:cs typeface="Arial" pitchFamily="34" charset="0"/>
              </a:rPr>
              <a:t>Hinterrhein / </a:t>
            </a:r>
            <a:r>
              <a:rPr lang="de-CH" sz="1100" dirty="0">
                <a:latin typeface="Arial" pitchFamily="34" charset="0"/>
                <a:ea typeface="+mn-ea"/>
                <a:cs typeface="Arial" pitchFamily="34" charset="0"/>
              </a:rPr>
              <a:t>WH Marti	Andeer</a:t>
            </a:r>
            <a:r>
              <a:rPr lang="de-CH" sz="1100" baseline="0" dirty="0">
                <a:latin typeface="Arial" pitchFamily="34" charset="0"/>
                <a:ea typeface="+mn-ea"/>
                <a:cs typeface="Arial" pitchFamily="34" charset="0"/>
              </a:rPr>
              <a:t> / Clugin</a:t>
            </a:r>
            <a:r>
              <a:rPr lang="de-CH" sz="1100" dirty="0">
                <a:latin typeface="Arial" pitchFamily="34" charset="0"/>
                <a:ea typeface="+mn-ea"/>
                <a:cs typeface="Arial" pitchFamily="34" charset="0"/>
              </a:rPr>
              <a:t>	</a:t>
            </a:r>
            <a:r>
              <a:rPr lang="de-CH" sz="1100" baseline="0" dirty="0" smtClean="0">
                <a:latin typeface="Arial" pitchFamily="34" charset="0"/>
                <a:ea typeface="+mn-ea"/>
                <a:cs typeface="Arial" pitchFamily="34" charset="0"/>
              </a:rPr>
              <a:t>erlegt </a:t>
            </a:r>
            <a:r>
              <a:rPr lang="de-CH" sz="1100" baseline="0" dirty="0">
                <a:latin typeface="Arial" pitchFamily="34" charset="0"/>
                <a:ea typeface="+mn-ea"/>
                <a:cs typeface="Arial" pitchFamily="34" charset="0"/>
              </a:rPr>
              <a:t>/ SJ	w   2/4 j	20.6 </a:t>
            </a:r>
            <a:r>
              <a:rPr lang="de-CH" sz="1100" baseline="0" dirty="0" smtClean="0">
                <a:latin typeface="Arial" pitchFamily="34" charset="0"/>
                <a:ea typeface="+mn-ea"/>
                <a:cs typeface="Arial" pitchFamily="34" charset="0"/>
              </a:rPr>
              <a:t>Km</a:t>
            </a:r>
            <a:endParaRPr lang="de-CH" sz="1100" dirty="0">
              <a:latin typeface="Arial" pitchFamily="34" charset="0"/>
              <a:ea typeface="+mn-ea"/>
              <a:cs typeface="Arial" pitchFamily="34" charset="0"/>
            </a:endParaRPr>
          </a:p>
        </p:txBody>
      </p:sp>
      <p:sp>
        <p:nvSpPr>
          <p:cNvPr id="7" name="Textfeld 1"/>
          <p:cNvSpPr txBox="1"/>
          <p:nvPr/>
        </p:nvSpPr>
        <p:spPr>
          <a:xfrm>
            <a:off x="1187624" y="5157192"/>
            <a:ext cx="6225058" cy="219383"/>
          </a:xfrm>
          <a:prstGeom prst="rect">
            <a:avLst/>
          </a:prstGeom>
          <a:solidFill>
            <a:srgbClr val="FFC000"/>
          </a:solidFill>
        </p:spPr>
        <p:txBody>
          <a:bodyPr wrap="square" numCol="1" spcCol="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de-CH" sz="1100" baseline="0" dirty="0">
                <a:latin typeface="Arial" pitchFamily="34" charset="0"/>
                <a:ea typeface="+mn-ea"/>
                <a:cs typeface="Arial" pitchFamily="34" charset="0"/>
              </a:rPr>
              <a:t>Vicosoprano / </a:t>
            </a:r>
            <a:r>
              <a:rPr lang="de-CH" sz="1100" dirty="0">
                <a:latin typeface="Arial" pitchFamily="34" charset="0"/>
                <a:ea typeface="+mn-ea"/>
                <a:cs typeface="Arial" pitchFamily="34" charset="0"/>
              </a:rPr>
              <a:t>WH Roganti	Bernina</a:t>
            </a:r>
            <a:r>
              <a:rPr lang="de-CH" sz="1100" baseline="0" dirty="0">
                <a:latin typeface="Arial" pitchFamily="34" charset="0"/>
                <a:ea typeface="+mn-ea"/>
                <a:cs typeface="Arial" pitchFamily="34" charset="0"/>
              </a:rPr>
              <a:t> Suot / WH D. Godli	gerissen / H	w   1 2/4 j	26.9 </a:t>
            </a:r>
            <a:r>
              <a:rPr lang="de-CH" sz="1100" baseline="0" dirty="0" smtClean="0">
                <a:latin typeface="Arial" pitchFamily="34" charset="0"/>
                <a:ea typeface="+mn-ea"/>
                <a:cs typeface="Arial" pitchFamily="34" charset="0"/>
              </a:rPr>
              <a:t>Km</a:t>
            </a:r>
            <a:endParaRPr lang="de-CH" sz="1100" dirty="0">
              <a:latin typeface="Arial" pitchFamily="34" charset="0"/>
              <a:ea typeface="+mn-ea"/>
              <a:cs typeface="Arial" pitchFamily="34" charset="0"/>
            </a:endParaRPr>
          </a:p>
        </p:txBody>
      </p:sp>
      <p:sp>
        <p:nvSpPr>
          <p:cNvPr id="8" name="Textfeld 1"/>
          <p:cNvSpPr txBox="1"/>
          <p:nvPr/>
        </p:nvSpPr>
        <p:spPr>
          <a:xfrm>
            <a:off x="1187624" y="5445224"/>
            <a:ext cx="6240012" cy="213642"/>
          </a:xfrm>
          <a:prstGeom prst="rect">
            <a:avLst/>
          </a:prstGeom>
          <a:solidFill>
            <a:srgbClr val="FFFF00"/>
          </a:solidFill>
        </p:spPr>
        <p:txBody>
          <a:bodyPr wrap="square" numCol="1" spcCol="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100" baseline="0" dirty="0">
                <a:latin typeface="Arial" pitchFamily="34" charset="0"/>
                <a:cs typeface="Arial" pitchFamily="34" charset="0"/>
              </a:rPr>
              <a:t>Trin / </a:t>
            </a:r>
            <a:r>
              <a:rPr lang="de-CH" sz="1100" dirty="0">
                <a:latin typeface="Arial" pitchFamily="34" charset="0"/>
                <a:cs typeface="Arial" pitchFamily="34" charset="0"/>
              </a:rPr>
              <a:t>WH Spadin	</a:t>
            </a:r>
            <a:r>
              <a:rPr lang="de-CH" sz="1100" baseline="0" dirty="0">
                <a:latin typeface="Arial" pitchFamily="34" charset="0"/>
                <a:cs typeface="Arial" pitchFamily="34" charset="0"/>
              </a:rPr>
              <a:t>Langwies / WH M. Michael	gerissen / H	m   2/4 j	30.8 Km</a:t>
            </a:r>
            <a:endParaRPr lang="de-CH" sz="1100" dirty="0">
              <a:latin typeface="Arial" pitchFamily="34" charset="0"/>
              <a:cs typeface="Arial" pitchFamily="34" charset="0"/>
            </a:endParaRPr>
          </a:p>
        </p:txBody>
      </p:sp>
      <p:sp>
        <p:nvSpPr>
          <p:cNvPr id="9" name="Gerade Verbindung mit Pfeil 8"/>
          <p:cNvSpPr/>
          <p:nvPr/>
        </p:nvSpPr>
        <p:spPr bwMode="auto">
          <a:xfrm flipV="1">
            <a:off x="3175965" y="2589110"/>
            <a:ext cx="243907" cy="407842"/>
          </a:xfrm>
          <a:prstGeom prst="straightConnector1">
            <a:avLst/>
          </a:prstGeom>
          <a:ln>
            <a:solidFill>
              <a:srgbClr val="00B0F0"/>
            </a:solidFill>
            <a:headEnd type="none" w="med" len="med"/>
            <a:tailEnd type="arrow"/>
          </a:ln>
        </p:spPr>
        <p:style>
          <a:lnRef idx="2">
            <a:schemeClr val="dk1"/>
          </a:lnRef>
          <a:fillRef idx="0">
            <a:schemeClr val="dk1"/>
          </a:fillRef>
          <a:effectRef idx="1">
            <a:schemeClr val="dk1"/>
          </a:effectRef>
          <a:fontRef idx="minor">
            <a:schemeClr val="tx1"/>
          </a:fontRef>
        </p:style>
        <p:txBody>
          <a:bodyPr wrap="square" lIns="18288" tIns="0" rIns="0" bIns="0"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CH" dirty="0"/>
          </a:p>
        </p:txBody>
      </p:sp>
      <p:sp>
        <p:nvSpPr>
          <p:cNvPr id="10" name="Gerade Verbindung mit Pfeil 9"/>
          <p:cNvSpPr/>
          <p:nvPr/>
        </p:nvSpPr>
        <p:spPr bwMode="auto">
          <a:xfrm flipV="1">
            <a:off x="3491880" y="3501008"/>
            <a:ext cx="762866" cy="444939"/>
          </a:xfrm>
          <a:prstGeom prst="straightConnector1">
            <a:avLst/>
          </a:prstGeom>
          <a:ln>
            <a:solidFill>
              <a:srgbClr val="FF0000"/>
            </a:solidFill>
            <a:headEnd type="none" w="med" len="med"/>
            <a:tailEnd type="arrow"/>
          </a:ln>
        </p:spPr>
        <p:style>
          <a:lnRef idx="2">
            <a:schemeClr val="dk1"/>
          </a:lnRef>
          <a:fillRef idx="0">
            <a:schemeClr val="dk1"/>
          </a:fillRef>
          <a:effectRef idx="1">
            <a:schemeClr val="dk1"/>
          </a:effectRef>
          <a:fontRef idx="minor">
            <a:schemeClr val="tx1"/>
          </a:fontRef>
        </p:style>
        <p:txBody>
          <a:bodyPr wrap="square" lIns="18288" tIns="0" rIns="0" bIns="0"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CH" dirty="0"/>
          </a:p>
        </p:txBody>
      </p:sp>
      <p:sp>
        <p:nvSpPr>
          <p:cNvPr id="11" name="Gerade Verbindung mit Pfeil 10"/>
          <p:cNvSpPr/>
          <p:nvPr/>
        </p:nvSpPr>
        <p:spPr bwMode="auto">
          <a:xfrm flipH="1" flipV="1">
            <a:off x="4785736" y="3087809"/>
            <a:ext cx="650360" cy="53159"/>
          </a:xfrm>
          <a:prstGeom prst="straightConnector1">
            <a:avLst/>
          </a:prstGeom>
          <a:ln>
            <a:solidFill>
              <a:srgbClr val="0070C0"/>
            </a:solidFill>
            <a:headEnd type="none" w="med" len="med"/>
            <a:tailEnd type="arrow"/>
          </a:ln>
        </p:spPr>
        <p:style>
          <a:lnRef idx="2">
            <a:schemeClr val="dk1"/>
          </a:lnRef>
          <a:fillRef idx="0">
            <a:schemeClr val="dk1"/>
          </a:fillRef>
          <a:effectRef idx="1">
            <a:schemeClr val="dk1"/>
          </a:effectRef>
          <a:fontRef idx="minor">
            <a:schemeClr val="tx1"/>
          </a:fontRef>
        </p:style>
        <p:txBody>
          <a:bodyPr wrap="square" lIns="18288" tIns="0" rIns="0" bIns="0"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CH" dirty="0"/>
          </a:p>
        </p:txBody>
      </p:sp>
      <p:sp>
        <p:nvSpPr>
          <p:cNvPr id="12" name="Gerade Verbindung mit Pfeil 11"/>
          <p:cNvSpPr/>
          <p:nvPr/>
        </p:nvSpPr>
        <p:spPr bwMode="auto">
          <a:xfrm flipV="1">
            <a:off x="4067944" y="2204864"/>
            <a:ext cx="1369485" cy="40756"/>
          </a:xfrm>
          <a:prstGeom prst="straightConnector1">
            <a:avLst/>
          </a:prstGeom>
          <a:ln>
            <a:solidFill>
              <a:srgbClr val="FFFF00"/>
            </a:solidFill>
            <a:headEnd type="none" w="med" len="med"/>
            <a:tailEnd type="arrow"/>
          </a:ln>
        </p:spPr>
        <p:style>
          <a:lnRef idx="2">
            <a:schemeClr val="dk1"/>
          </a:lnRef>
          <a:fillRef idx="0">
            <a:schemeClr val="dk1"/>
          </a:fillRef>
          <a:effectRef idx="1">
            <a:schemeClr val="dk1"/>
          </a:effectRef>
          <a:fontRef idx="minor">
            <a:schemeClr val="tx1"/>
          </a:fontRef>
        </p:style>
        <p:txBody>
          <a:bodyPr wrap="square" lIns="18288" tIns="0" rIns="0" bIns="0"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CH" dirty="0"/>
          </a:p>
        </p:txBody>
      </p:sp>
      <p:sp>
        <p:nvSpPr>
          <p:cNvPr id="13" name="Gerade Verbindung mit Pfeil 12"/>
          <p:cNvSpPr/>
          <p:nvPr/>
        </p:nvSpPr>
        <p:spPr bwMode="auto">
          <a:xfrm flipV="1">
            <a:off x="5436096" y="4365099"/>
            <a:ext cx="1008112" cy="414015"/>
          </a:xfrm>
          <a:prstGeom prst="straightConnector1">
            <a:avLst/>
          </a:prstGeom>
          <a:ln>
            <a:solidFill>
              <a:srgbClr val="FFC000"/>
            </a:solidFill>
            <a:headEnd type="none" w="med" len="med"/>
            <a:tailEnd type="arrow"/>
          </a:ln>
        </p:spPr>
        <p:style>
          <a:lnRef idx="2">
            <a:schemeClr val="dk1"/>
          </a:lnRef>
          <a:fillRef idx="0">
            <a:schemeClr val="dk1"/>
          </a:fillRef>
          <a:effectRef idx="1">
            <a:schemeClr val="dk1"/>
          </a:effectRef>
          <a:fontRef idx="minor">
            <a:schemeClr val="tx1"/>
          </a:fontRef>
        </p:style>
        <p:txBody>
          <a:bodyPr wrap="square" lIns="18288" tIns="0" rIns="0" bIns="0"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CH" dirty="0"/>
          </a:p>
        </p:txBody>
      </p:sp>
      <p:sp>
        <p:nvSpPr>
          <p:cNvPr id="14" name="Gerade Verbindung mit Pfeil 13"/>
          <p:cNvSpPr/>
          <p:nvPr/>
        </p:nvSpPr>
        <p:spPr bwMode="auto">
          <a:xfrm flipV="1">
            <a:off x="7487179" y="1772816"/>
            <a:ext cx="325181" cy="472804"/>
          </a:xfrm>
          <a:prstGeom prst="straightConnector1">
            <a:avLst/>
          </a:prstGeom>
          <a:ln>
            <a:solidFill>
              <a:srgbClr val="00B050"/>
            </a:solidFill>
            <a:headEnd type="none" w="med" len="med"/>
            <a:tailEnd type="arrow"/>
          </a:ln>
        </p:spPr>
        <p:style>
          <a:lnRef idx="2">
            <a:schemeClr val="dk1"/>
          </a:lnRef>
          <a:fillRef idx="0">
            <a:schemeClr val="dk1"/>
          </a:fillRef>
          <a:effectRef idx="1">
            <a:schemeClr val="dk1"/>
          </a:effectRef>
          <a:fontRef idx="minor">
            <a:schemeClr val="tx1"/>
          </a:fontRef>
        </p:style>
        <p:txBody>
          <a:bodyPr wrap="square" lIns="18288" tIns="0" rIns="0" bIns="0"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CH" dirty="0"/>
          </a:p>
        </p:txBody>
      </p:sp>
    </p:spTree>
    <p:extLst>
      <p:ext uri="{BB962C8B-B14F-4D97-AF65-F5344CB8AC3E}">
        <p14:creationId xmlns:p14="http://schemas.microsoft.com/office/powerpoint/2010/main" val="2751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Einleitung</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262365"/>
            <a:ext cx="8100392" cy="4401205"/>
          </a:xfrm>
          <a:prstGeom prst="rect">
            <a:avLst/>
          </a:prstGeom>
          <a:noFill/>
        </p:spPr>
        <p:txBody>
          <a:bodyPr wrap="square" rtlCol="0">
            <a:spAutoFit/>
          </a:bodyPr>
          <a:lstStyle/>
          <a:p>
            <a:r>
              <a:rPr lang="de-CH" sz="2800" dirty="0" smtClean="0"/>
              <a:t>In der Schweiz werden Rehkitze seit </a:t>
            </a:r>
            <a:r>
              <a:rPr lang="de-CH" sz="2800" b="1" dirty="0" smtClean="0"/>
              <a:t>1971</a:t>
            </a:r>
            <a:r>
              <a:rPr lang="de-CH" sz="2800" dirty="0" smtClean="0"/>
              <a:t> nach einem gemeinsamen Vorgehen markiert</a:t>
            </a:r>
          </a:p>
          <a:p>
            <a:endParaRPr lang="de-CH" sz="2800" dirty="0"/>
          </a:p>
          <a:p>
            <a:r>
              <a:rPr lang="de-CH" sz="2800" dirty="0" smtClean="0"/>
              <a:t>Ins Leben gerufen durch das Zoologische Museum der Universität Zürich</a:t>
            </a:r>
          </a:p>
          <a:p>
            <a:endParaRPr lang="de-CH" sz="2800" dirty="0" smtClean="0"/>
          </a:p>
          <a:p>
            <a:r>
              <a:rPr lang="de-CH" sz="2800" dirty="0" smtClean="0"/>
              <a:t>Die jährlichen Markierungsaktionen werden vom Bundesamt für Umwelt BAFU finanziell ermöglicht und seit 2012 von </a:t>
            </a:r>
            <a:r>
              <a:rPr lang="de-CH" sz="2800" b="1" dirty="0" smtClean="0"/>
              <a:t>WILDTIER SCHWEIZ </a:t>
            </a:r>
            <a:r>
              <a:rPr lang="de-CH" sz="2800" dirty="0" smtClean="0"/>
              <a:t>organisatorisch betreut</a:t>
            </a:r>
          </a:p>
        </p:txBody>
      </p:sp>
    </p:spTree>
    <p:extLst>
      <p:ext uri="{BB962C8B-B14F-4D97-AF65-F5344CB8AC3E}">
        <p14:creationId xmlns:p14="http://schemas.microsoft.com/office/powerpoint/2010/main" val="38779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Wanderrekorde</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268760"/>
            <a:ext cx="8100392" cy="3170099"/>
          </a:xfrm>
          <a:prstGeom prst="rect">
            <a:avLst/>
          </a:prstGeom>
          <a:noFill/>
        </p:spPr>
        <p:txBody>
          <a:bodyPr wrap="square" rtlCol="0">
            <a:spAutoFit/>
          </a:bodyPr>
          <a:lstStyle/>
          <a:p>
            <a:r>
              <a:rPr lang="de-CH" sz="4000" b="1" dirty="0" smtClean="0"/>
              <a:t>109 Km</a:t>
            </a:r>
            <a:r>
              <a:rPr lang="de-CH" sz="4000" dirty="0" smtClean="0"/>
              <a:t>, Rehbock knapp 5jährig, (Marmorera-Mönchaltdorf)</a:t>
            </a:r>
          </a:p>
          <a:p>
            <a:endParaRPr lang="de-CH" sz="4000" dirty="0"/>
          </a:p>
          <a:p>
            <a:r>
              <a:rPr lang="de-CH" sz="4000" b="1" dirty="0" smtClean="0"/>
              <a:t>91 Km</a:t>
            </a:r>
            <a:r>
              <a:rPr lang="de-CH" sz="4000" dirty="0" smtClean="0"/>
              <a:t>, Rehgeiss 5jährig,</a:t>
            </a:r>
          </a:p>
          <a:p>
            <a:r>
              <a:rPr lang="de-CH" sz="4000" dirty="0" smtClean="0"/>
              <a:t>(Stampa-Martina) </a:t>
            </a:r>
            <a:endParaRPr lang="de-CH" sz="4000" dirty="0">
              <a:solidFill>
                <a:prstClr val="black"/>
              </a:solidFill>
            </a:endParaRPr>
          </a:p>
        </p:txBody>
      </p:sp>
    </p:spTree>
    <p:extLst>
      <p:ext uri="{BB962C8B-B14F-4D97-AF65-F5344CB8AC3E}">
        <p14:creationId xmlns:p14="http://schemas.microsoft.com/office/powerpoint/2010/main" val="39962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Literatur</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268760"/>
            <a:ext cx="8100392" cy="3662541"/>
          </a:xfrm>
          <a:prstGeom prst="rect">
            <a:avLst/>
          </a:prstGeom>
          <a:noFill/>
        </p:spPr>
        <p:txBody>
          <a:bodyPr wrap="square" rtlCol="0">
            <a:spAutoFit/>
          </a:bodyPr>
          <a:lstStyle/>
          <a:p>
            <a:r>
              <a:rPr lang="de-CH" sz="1600" dirty="0" smtClean="0"/>
              <a:t>Rehnus M., Reimoser F. (2014) Rehkitzmarkierung – Nutzen für Praxis und Forschung, FaunaFocus 9: 1-16.</a:t>
            </a:r>
          </a:p>
          <a:p>
            <a:endParaRPr lang="de-CH" sz="1600" dirty="0">
              <a:solidFill>
                <a:prstClr val="black"/>
              </a:solidFill>
            </a:endParaRPr>
          </a:p>
          <a:p>
            <a:r>
              <a:rPr lang="de-CH" sz="1600" dirty="0" smtClean="0">
                <a:solidFill>
                  <a:prstClr val="black"/>
                </a:solidFill>
              </a:rPr>
              <a:t>Signer C., Jenny H. (2006) Rehkitzmarkierung im Kanton Graubünden 1972 – 2005 </a:t>
            </a:r>
          </a:p>
          <a:p>
            <a:endParaRPr lang="de-CH" sz="2400" dirty="0">
              <a:solidFill>
                <a:prstClr val="black"/>
              </a:solidFill>
            </a:endParaRPr>
          </a:p>
          <a:p>
            <a:pPr>
              <a:lnSpc>
                <a:spcPct val="150000"/>
              </a:lnSpc>
            </a:pPr>
            <a:r>
              <a:rPr lang="de-CH" sz="2400" b="1" dirty="0" smtClean="0">
                <a:solidFill>
                  <a:prstClr val="black"/>
                </a:solidFill>
              </a:rPr>
              <a:t>Dank an:</a:t>
            </a:r>
            <a:endParaRPr lang="de-CH" sz="2400" b="1" dirty="0">
              <a:solidFill>
                <a:prstClr val="black"/>
              </a:solidFill>
            </a:endParaRPr>
          </a:p>
          <a:p>
            <a:pPr>
              <a:lnSpc>
                <a:spcPct val="150000"/>
              </a:lnSpc>
            </a:pPr>
            <a:r>
              <a:rPr lang="de-CH" sz="2400" dirty="0" smtClean="0">
                <a:solidFill>
                  <a:prstClr val="black"/>
                </a:solidFill>
              </a:rPr>
              <a:t>Maik Rehnus, Projektleiter, Rehkitzmarkierung Schweiz</a:t>
            </a:r>
          </a:p>
          <a:p>
            <a:pPr>
              <a:lnSpc>
                <a:spcPct val="150000"/>
              </a:lnSpc>
            </a:pPr>
            <a:r>
              <a:rPr lang="de-CH" sz="2400" dirty="0" smtClean="0">
                <a:solidFill>
                  <a:prstClr val="black"/>
                </a:solidFill>
              </a:rPr>
              <a:t>Andrea Weber, Wildhüter, AJF Graubünden</a:t>
            </a:r>
          </a:p>
          <a:p>
            <a:pPr>
              <a:lnSpc>
                <a:spcPct val="150000"/>
              </a:lnSpc>
            </a:pPr>
            <a:r>
              <a:rPr lang="de-CH" sz="2400" dirty="0" smtClean="0">
                <a:solidFill>
                  <a:prstClr val="black"/>
                </a:solidFill>
              </a:rPr>
              <a:t>Alle Markierer</a:t>
            </a:r>
            <a:endParaRPr lang="de-CH" sz="2400" dirty="0">
              <a:solidFill>
                <a:prstClr val="black"/>
              </a:solidFill>
            </a:endParaRPr>
          </a:p>
        </p:txBody>
      </p:sp>
    </p:spTree>
    <p:extLst>
      <p:ext uri="{BB962C8B-B14F-4D97-AF65-F5344CB8AC3E}">
        <p14:creationId xmlns:p14="http://schemas.microsoft.com/office/powerpoint/2010/main" val="23473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827584" y="302791"/>
            <a:ext cx="7772400" cy="89396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4400" b="1" kern="0" dirty="0" smtClean="0">
                <a:solidFill>
                  <a:srgbClr val="008000"/>
                </a:solidFill>
                <a:latin typeface="+mj-lt"/>
                <a:ea typeface="+mj-ea"/>
                <a:cs typeface="+mj-cs"/>
              </a:rPr>
              <a:t>Info</a:t>
            </a:r>
            <a:r>
              <a:rPr lang="de-CH" sz="4400" b="1" kern="0" noProof="0" dirty="0" smtClean="0">
                <a:solidFill>
                  <a:srgbClr val="008000"/>
                </a:solidFill>
                <a:latin typeface="+mj-lt"/>
                <a:ea typeface="+mj-ea"/>
                <a:cs typeface="+mj-cs"/>
              </a:rPr>
              <a:t> WILDTIER SCHWEIZ</a:t>
            </a:r>
            <a:endParaRPr kumimoji="0" lang="de-CH" sz="4400" b="1" i="0" u="none" strike="noStrike" kern="0" cap="none" spc="0" normalizeH="0" baseline="0" noProof="0" dirty="0">
              <a:ln>
                <a:noFill/>
              </a:ln>
              <a:solidFill>
                <a:srgbClr val="008000"/>
              </a:solidFill>
              <a:effectLst/>
              <a:uLnTx/>
              <a:uFillTx/>
              <a:latin typeface="+mj-lt"/>
              <a:ea typeface="+mj-ea"/>
              <a:cs typeface="+mj-cs"/>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074216"/>
            <a:ext cx="7652215" cy="5739160"/>
          </a:xfrm>
          <a:prstGeom prst="rect">
            <a:avLst/>
          </a:prstGeom>
        </p:spPr>
      </p:pic>
    </p:spTree>
    <p:extLst>
      <p:ext uri="{BB962C8B-B14F-4D97-AF65-F5344CB8AC3E}">
        <p14:creationId xmlns:p14="http://schemas.microsoft.com/office/powerpoint/2010/main" val="67496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881" y="872750"/>
            <a:ext cx="7963591" cy="5974599"/>
          </a:xfrm>
          <a:prstGeom prst="rect">
            <a:avLst/>
          </a:prstGeom>
        </p:spPr>
      </p:pic>
      <p:sp>
        <p:nvSpPr>
          <p:cNvPr id="5" name="Textfeld 4"/>
          <p:cNvSpPr txBox="1"/>
          <p:nvPr/>
        </p:nvSpPr>
        <p:spPr>
          <a:xfrm>
            <a:off x="1115616" y="44624"/>
            <a:ext cx="7416824" cy="523220"/>
          </a:xfrm>
          <a:prstGeom prst="rect">
            <a:avLst/>
          </a:prstGeom>
          <a:solidFill>
            <a:srgbClr val="FFFF00"/>
          </a:solidFill>
        </p:spPr>
        <p:txBody>
          <a:bodyPr wrap="square" rtlCol="0">
            <a:spAutoFit/>
          </a:bodyPr>
          <a:lstStyle/>
          <a:p>
            <a:pPr algn="ctr"/>
            <a:r>
              <a:rPr lang="de-CH" sz="2800" dirty="0" smtClean="0"/>
              <a:t>www.faunafocus.ch / www.wildtier.ch</a:t>
            </a:r>
            <a:endParaRPr lang="de-CH" sz="2800" dirty="0"/>
          </a:p>
        </p:txBody>
      </p:sp>
      <p:sp>
        <p:nvSpPr>
          <p:cNvPr id="6" name="Pfeil nach rechts 5"/>
          <p:cNvSpPr/>
          <p:nvPr/>
        </p:nvSpPr>
        <p:spPr bwMode="auto">
          <a:xfrm>
            <a:off x="251520" y="2924944"/>
            <a:ext cx="618775"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7" name="Pfeil nach rechts 6"/>
          <p:cNvSpPr/>
          <p:nvPr/>
        </p:nvSpPr>
        <p:spPr bwMode="auto">
          <a:xfrm rot="5400000">
            <a:off x="6476877" y="1056107"/>
            <a:ext cx="582736" cy="2160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
        <p:nvSpPr>
          <p:cNvPr id="8" name="Ellipse 7"/>
          <p:cNvSpPr/>
          <p:nvPr/>
        </p:nvSpPr>
        <p:spPr bwMode="auto">
          <a:xfrm>
            <a:off x="1835696" y="3860049"/>
            <a:ext cx="4824536" cy="1441160"/>
          </a:xfrm>
          <a:prstGeom prst="ellipse">
            <a:avLst/>
          </a:prstGeom>
          <a:solidFill>
            <a:schemeClr val="accent1">
              <a:alpha val="19000"/>
            </a:scheme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75808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458670"/>
            <a:ext cx="8532440" cy="6399330"/>
          </a:xfrm>
          <a:prstGeom prst="rect">
            <a:avLst/>
          </a:prstGeom>
        </p:spPr>
      </p:pic>
      <p:sp>
        <p:nvSpPr>
          <p:cNvPr id="2" name="Textfeld 1"/>
          <p:cNvSpPr txBox="1"/>
          <p:nvPr/>
        </p:nvSpPr>
        <p:spPr>
          <a:xfrm>
            <a:off x="611560" y="0"/>
            <a:ext cx="8532440" cy="830997"/>
          </a:xfrm>
          <a:prstGeom prst="rect">
            <a:avLst/>
          </a:prstGeom>
          <a:solidFill>
            <a:srgbClr val="00B050"/>
          </a:solidFill>
        </p:spPr>
        <p:txBody>
          <a:bodyPr wrap="square" rtlCol="0">
            <a:spAutoFit/>
          </a:bodyPr>
          <a:lstStyle/>
          <a:p>
            <a:r>
              <a:rPr lang="de-CH" sz="4800" dirty="0" smtClean="0">
                <a:solidFill>
                  <a:srgbClr val="FFFF00"/>
                </a:solidFill>
              </a:rPr>
              <a:t>Danke für die Aufmerksamkeit</a:t>
            </a:r>
            <a:endParaRPr lang="de-CH" sz="4800" dirty="0">
              <a:solidFill>
                <a:srgbClr val="FFFF00"/>
              </a:solidFill>
            </a:endParaRPr>
          </a:p>
        </p:txBody>
      </p:sp>
      <p:sp>
        <p:nvSpPr>
          <p:cNvPr id="9" name="Textfeld 8"/>
          <p:cNvSpPr txBox="1"/>
          <p:nvPr/>
        </p:nvSpPr>
        <p:spPr>
          <a:xfrm>
            <a:off x="611560" y="6453336"/>
            <a:ext cx="2016224" cy="276999"/>
          </a:xfrm>
          <a:prstGeom prst="rect">
            <a:avLst/>
          </a:prstGeom>
          <a:noFill/>
        </p:spPr>
        <p:txBody>
          <a:bodyPr wrap="square" rtlCol="0">
            <a:spAutoFit/>
          </a:bodyPr>
          <a:lstStyle/>
          <a:p>
            <a:r>
              <a:rPr lang="de-CH" sz="1200" dirty="0" smtClean="0">
                <a:solidFill>
                  <a:schemeClr val="bg1"/>
                </a:solidFill>
              </a:rPr>
              <a:t>Foto: WH Daniel Bundi</a:t>
            </a:r>
            <a:endParaRPr lang="de-CH" sz="1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Einleitung</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268760"/>
            <a:ext cx="8100392" cy="5262979"/>
          </a:xfrm>
          <a:prstGeom prst="rect">
            <a:avLst/>
          </a:prstGeom>
          <a:noFill/>
        </p:spPr>
        <p:txBody>
          <a:bodyPr wrap="square" rtlCol="0">
            <a:spAutoFit/>
          </a:bodyPr>
          <a:lstStyle/>
          <a:p>
            <a:pPr lvl="0"/>
            <a:r>
              <a:rPr lang="de-CH" sz="2800" dirty="0">
                <a:solidFill>
                  <a:prstClr val="black"/>
                </a:solidFill>
              </a:rPr>
              <a:t>Rehkitzmarkierung in Graubünden </a:t>
            </a:r>
            <a:r>
              <a:rPr lang="de-CH" sz="2800" dirty="0" smtClean="0">
                <a:solidFill>
                  <a:prstClr val="black"/>
                </a:solidFill>
              </a:rPr>
              <a:t>seit </a:t>
            </a:r>
            <a:r>
              <a:rPr lang="de-CH" sz="2800" b="1" dirty="0" smtClean="0">
                <a:solidFill>
                  <a:prstClr val="black"/>
                </a:solidFill>
              </a:rPr>
              <a:t>1972</a:t>
            </a:r>
            <a:endParaRPr lang="de-CH" sz="2800" dirty="0" smtClean="0"/>
          </a:p>
          <a:p>
            <a:endParaRPr lang="de-CH" sz="2800" dirty="0"/>
          </a:p>
          <a:p>
            <a:r>
              <a:rPr lang="de-CH" sz="2800" dirty="0" smtClean="0"/>
              <a:t>Bis </a:t>
            </a:r>
            <a:r>
              <a:rPr lang="de-CH" sz="2800" b="1" dirty="0" smtClean="0"/>
              <a:t>1989</a:t>
            </a:r>
            <a:r>
              <a:rPr lang="de-CH" sz="2800" dirty="0" smtClean="0"/>
              <a:t> noch in relativ geringem Ausmass</a:t>
            </a:r>
          </a:p>
          <a:p>
            <a:r>
              <a:rPr lang="de-CH" sz="2800" dirty="0" smtClean="0"/>
              <a:t> </a:t>
            </a:r>
          </a:p>
          <a:p>
            <a:r>
              <a:rPr lang="de-CH" sz="2800" dirty="0" smtClean="0"/>
              <a:t>Ziel seit </a:t>
            </a:r>
            <a:r>
              <a:rPr lang="de-CH" sz="2800" b="1" dirty="0" smtClean="0"/>
              <a:t>1990</a:t>
            </a:r>
            <a:r>
              <a:rPr lang="de-CH" sz="2800" dirty="0" smtClean="0"/>
              <a:t> rund </a:t>
            </a:r>
            <a:r>
              <a:rPr lang="de-CH" sz="2800" b="1" dirty="0" smtClean="0"/>
              <a:t>10% </a:t>
            </a:r>
            <a:r>
              <a:rPr lang="de-CH" sz="2800" dirty="0" smtClean="0"/>
              <a:t>der Jagdstrecke zu markieren</a:t>
            </a:r>
          </a:p>
          <a:p>
            <a:endParaRPr lang="de-CH" sz="2800" dirty="0"/>
          </a:p>
          <a:p>
            <a:r>
              <a:rPr lang="de-CH" sz="2800" dirty="0" smtClean="0"/>
              <a:t>Mit jährlich </a:t>
            </a:r>
            <a:r>
              <a:rPr lang="de-CH" sz="2800" b="1" dirty="0" smtClean="0"/>
              <a:t>200</a:t>
            </a:r>
            <a:r>
              <a:rPr lang="de-CH" sz="2800" dirty="0" smtClean="0"/>
              <a:t> bis </a:t>
            </a:r>
            <a:r>
              <a:rPr lang="de-CH" sz="2800" b="1" dirty="0" smtClean="0"/>
              <a:t>379</a:t>
            </a:r>
            <a:r>
              <a:rPr lang="de-CH" sz="2800" dirty="0" smtClean="0"/>
              <a:t> markierten Tieren wurde das Ziel weitgehend erreicht</a:t>
            </a:r>
          </a:p>
          <a:p>
            <a:endParaRPr lang="de-CH" sz="2800" dirty="0" smtClean="0"/>
          </a:p>
          <a:p>
            <a:pPr lvl="0"/>
            <a:r>
              <a:rPr lang="de-CH" sz="2800" dirty="0">
                <a:solidFill>
                  <a:prstClr val="black"/>
                </a:solidFill>
              </a:rPr>
              <a:t>Die Erkenntnisse aus den Markierungsaktionen fliessen jeweils direkt in die Jagdplanung </a:t>
            </a:r>
            <a:r>
              <a:rPr lang="de-CH" sz="2800" dirty="0" smtClean="0">
                <a:solidFill>
                  <a:prstClr val="black"/>
                </a:solidFill>
              </a:rPr>
              <a:t>ein</a:t>
            </a:r>
            <a:endParaRPr lang="de-CH" sz="2800" dirty="0">
              <a:solidFill>
                <a:prstClr val="black"/>
              </a:solidFill>
            </a:endParaRPr>
          </a:p>
        </p:txBody>
      </p:sp>
    </p:spTree>
    <p:extLst>
      <p:ext uri="{BB962C8B-B14F-4D97-AF65-F5344CB8AC3E}">
        <p14:creationId xmlns:p14="http://schemas.microsoft.com/office/powerpoint/2010/main" val="36859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1188" y="197768"/>
            <a:ext cx="8075612"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kern="0" dirty="0" smtClean="0">
                <a:solidFill>
                  <a:srgbClr val="008000"/>
                </a:solidFill>
                <a:latin typeface="+mj-lt"/>
                <a:ea typeface="+mj-ea"/>
                <a:cs typeface="+mj-cs"/>
              </a:rPr>
              <a:t>Einleitung</a:t>
            </a:r>
            <a:endParaRPr kumimoji="0" lang="en-US" sz="28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Textfeld 3"/>
          <p:cNvSpPr txBox="1"/>
          <p:nvPr/>
        </p:nvSpPr>
        <p:spPr>
          <a:xfrm>
            <a:off x="1008509" y="1268760"/>
            <a:ext cx="8100392" cy="4832092"/>
          </a:xfrm>
          <a:prstGeom prst="rect">
            <a:avLst/>
          </a:prstGeom>
          <a:noFill/>
        </p:spPr>
        <p:txBody>
          <a:bodyPr wrap="square" rtlCol="0">
            <a:spAutoFit/>
          </a:bodyPr>
          <a:lstStyle/>
          <a:p>
            <a:r>
              <a:rPr lang="de-CH" sz="2800" dirty="0" smtClean="0"/>
              <a:t>In der Schweiz liegen Daten zu etwa </a:t>
            </a:r>
            <a:r>
              <a:rPr lang="de-CH" sz="2800" b="1" dirty="0" smtClean="0"/>
              <a:t>14’000</a:t>
            </a:r>
            <a:r>
              <a:rPr lang="de-CH" sz="2800" dirty="0" smtClean="0"/>
              <a:t> markierten Kitzen vor</a:t>
            </a:r>
          </a:p>
          <a:p>
            <a:endParaRPr lang="de-CH" sz="2800" dirty="0">
              <a:solidFill>
                <a:prstClr val="black"/>
              </a:solidFill>
            </a:endParaRPr>
          </a:p>
          <a:p>
            <a:r>
              <a:rPr lang="de-CH" sz="2800" dirty="0" smtClean="0">
                <a:solidFill>
                  <a:prstClr val="black"/>
                </a:solidFill>
              </a:rPr>
              <a:t>1972 – 2013 wurden im Kanton Graubünden </a:t>
            </a:r>
            <a:r>
              <a:rPr lang="de-CH" sz="2800" b="1" dirty="0" smtClean="0">
                <a:solidFill>
                  <a:prstClr val="black"/>
                </a:solidFill>
              </a:rPr>
              <a:t>7’620</a:t>
            </a:r>
            <a:r>
              <a:rPr lang="de-CH" sz="2800" dirty="0" smtClean="0">
                <a:solidFill>
                  <a:prstClr val="black"/>
                </a:solidFill>
              </a:rPr>
              <a:t> Rehe markiert</a:t>
            </a:r>
          </a:p>
          <a:p>
            <a:endParaRPr lang="de-CH" sz="2800" dirty="0">
              <a:solidFill>
                <a:prstClr val="black"/>
              </a:solidFill>
            </a:endParaRPr>
          </a:p>
          <a:p>
            <a:r>
              <a:rPr lang="de-CH" sz="2800" dirty="0" smtClean="0">
                <a:solidFill>
                  <a:prstClr val="black"/>
                </a:solidFill>
              </a:rPr>
              <a:t>Wildhüter Andrea Weber markierte in 33 Jahren stolze </a:t>
            </a:r>
            <a:r>
              <a:rPr lang="de-CH" sz="2800" b="1" dirty="0" smtClean="0">
                <a:solidFill>
                  <a:prstClr val="black"/>
                </a:solidFill>
              </a:rPr>
              <a:t>482 Kitze </a:t>
            </a:r>
            <a:r>
              <a:rPr lang="de-CH" sz="2800" dirty="0" smtClean="0">
                <a:solidFill>
                  <a:prstClr val="black"/>
                </a:solidFill>
              </a:rPr>
              <a:t>und lieferte mit seinen Beobachtungen der markierten Tiere einige sehr spannende Einblicke zum Rehwild</a:t>
            </a:r>
          </a:p>
          <a:p>
            <a:endParaRPr lang="de-CH" sz="2800" dirty="0">
              <a:solidFill>
                <a:prstClr val="black"/>
              </a:solidFill>
            </a:endParaRPr>
          </a:p>
        </p:txBody>
      </p:sp>
    </p:spTree>
    <p:extLst>
      <p:ext uri="{BB962C8B-B14F-4D97-AF65-F5344CB8AC3E}">
        <p14:creationId xmlns:p14="http://schemas.microsoft.com/office/powerpoint/2010/main" val="272118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862959"/>
          </a:xfrm>
          <a:prstGeom prst="rect">
            <a:avLst/>
          </a:prstGeom>
        </p:spPr>
      </p:pic>
      <p:sp>
        <p:nvSpPr>
          <p:cNvPr id="5" name="Textfeld 4"/>
          <p:cNvSpPr txBox="1"/>
          <p:nvPr/>
        </p:nvSpPr>
        <p:spPr>
          <a:xfrm>
            <a:off x="35496"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
        <p:nvSpPr>
          <p:cNvPr id="6" name="Textfeld 5"/>
          <p:cNvSpPr txBox="1"/>
          <p:nvPr/>
        </p:nvSpPr>
        <p:spPr>
          <a:xfrm>
            <a:off x="35496" y="44624"/>
            <a:ext cx="9073008" cy="923330"/>
          </a:xfrm>
          <a:prstGeom prst="rect">
            <a:avLst/>
          </a:prstGeom>
          <a:noFill/>
        </p:spPr>
        <p:txBody>
          <a:bodyPr wrap="square" rtlCol="0">
            <a:spAutoFit/>
          </a:bodyPr>
          <a:lstStyle/>
          <a:p>
            <a:r>
              <a:rPr lang="de-CH" dirty="0" smtClean="0">
                <a:solidFill>
                  <a:schemeClr val="bg1"/>
                </a:solidFill>
              </a:rPr>
              <a:t>Die Geiss wurde im Mai 1997 durch WH Andrea Weber bei Klosters mit der weissen Marke Nr. 5390 als Kitz markiert. Diese Geiss lebt immer noch und ist das bisher älteste dokumentierte Reh von Rehkitzmarkierung Schweiz.</a:t>
            </a:r>
            <a:endParaRPr lang="de-CH" dirty="0">
              <a:solidFill>
                <a:schemeClr val="bg1"/>
              </a:solidFill>
            </a:endParaRPr>
          </a:p>
        </p:txBody>
      </p:sp>
    </p:spTree>
    <p:extLst>
      <p:ext uri="{BB962C8B-B14F-4D97-AF65-F5344CB8AC3E}">
        <p14:creationId xmlns:p14="http://schemas.microsoft.com/office/powerpoint/2010/main" val="773670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35496" y="44624"/>
            <a:ext cx="9073008" cy="461665"/>
          </a:xfrm>
          <a:prstGeom prst="rect">
            <a:avLst/>
          </a:prstGeom>
          <a:noFill/>
        </p:spPr>
        <p:txBody>
          <a:bodyPr wrap="square" rtlCol="0">
            <a:spAutoFit/>
          </a:bodyPr>
          <a:lstStyle/>
          <a:p>
            <a:r>
              <a:rPr lang="de-CH" sz="2400" dirty="0" smtClean="0">
                <a:solidFill>
                  <a:schemeClr val="bg1"/>
                </a:solidFill>
              </a:rPr>
              <a:t>Bock und Geisskitz der alten Geiss am 31.Mai 2007</a:t>
            </a:r>
            <a:endParaRPr lang="de-CH" sz="2400" dirty="0">
              <a:solidFill>
                <a:schemeClr val="bg1"/>
              </a:solidFill>
            </a:endParaRPr>
          </a:p>
        </p:txBody>
      </p:sp>
      <p:sp>
        <p:nvSpPr>
          <p:cNvPr id="4" name="Textfeld 3"/>
          <p:cNvSpPr txBox="1"/>
          <p:nvPr/>
        </p:nvSpPr>
        <p:spPr>
          <a:xfrm>
            <a:off x="35496"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Tree>
    <p:extLst>
      <p:ext uri="{BB962C8B-B14F-4D97-AF65-F5344CB8AC3E}">
        <p14:creationId xmlns:p14="http://schemas.microsoft.com/office/powerpoint/2010/main" val="3279776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9180512" cy="6885384"/>
          </a:xfrm>
          <a:prstGeom prst="rect">
            <a:avLst/>
          </a:prstGeom>
        </p:spPr>
      </p:pic>
      <p:sp>
        <p:nvSpPr>
          <p:cNvPr id="4" name="Textfeld 3"/>
          <p:cNvSpPr txBox="1"/>
          <p:nvPr/>
        </p:nvSpPr>
        <p:spPr>
          <a:xfrm>
            <a:off x="35496"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
        <p:nvSpPr>
          <p:cNvPr id="5" name="Textfeld 4"/>
          <p:cNvSpPr txBox="1"/>
          <p:nvPr/>
        </p:nvSpPr>
        <p:spPr>
          <a:xfrm>
            <a:off x="35496" y="44624"/>
            <a:ext cx="9073008" cy="461665"/>
          </a:xfrm>
          <a:prstGeom prst="rect">
            <a:avLst/>
          </a:prstGeom>
          <a:noFill/>
        </p:spPr>
        <p:txBody>
          <a:bodyPr wrap="square" rtlCol="0">
            <a:spAutoFit/>
          </a:bodyPr>
          <a:lstStyle/>
          <a:p>
            <a:r>
              <a:rPr lang="de-CH" sz="2400" dirty="0" smtClean="0">
                <a:solidFill>
                  <a:schemeClr val="bg1"/>
                </a:solidFill>
              </a:rPr>
              <a:t>Die letzten Kitz der alten Geiss am 7. Juni 2009</a:t>
            </a:r>
            <a:endParaRPr lang="de-CH" sz="2400" dirty="0">
              <a:solidFill>
                <a:schemeClr val="bg1"/>
              </a:solidFill>
            </a:endParaRPr>
          </a:p>
        </p:txBody>
      </p:sp>
    </p:spTree>
    <p:extLst>
      <p:ext uri="{BB962C8B-B14F-4D97-AF65-F5344CB8AC3E}">
        <p14:creationId xmlns:p14="http://schemas.microsoft.com/office/powerpoint/2010/main" val="574297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53" y="0"/>
            <a:ext cx="9624527" cy="6858000"/>
          </a:xfrm>
          <a:prstGeom prst="rect">
            <a:avLst/>
          </a:prstGeom>
        </p:spPr>
      </p:pic>
      <p:sp>
        <p:nvSpPr>
          <p:cNvPr id="3" name="Textfeld 2"/>
          <p:cNvSpPr txBox="1"/>
          <p:nvPr/>
        </p:nvSpPr>
        <p:spPr>
          <a:xfrm>
            <a:off x="35496" y="44624"/>
            <a:ext cx="9073008" cy="461665"/>
          </a:xfrm>
          <a:prstGeom prst="rect">
            <a:avLst/>
          </a:prstGeom>
          <a:noFill/>
        </p:spPr>
        <p:txBody>
          <a:bodyPr wrap="square" rtlCol="0">
            <a:spAutoFit/>
          </a:bodyPr>
          <a:lstStyle/>
          <a:p>
            <a:r>
              <a:rPr lang="de-CH" sz="2400" dirty="0" smtClean="0">
                <a:solidFill>
                  <a:schemeClr val="bg1"/>
                </a:solidFill>
              </a:rPr>
              <a:t>Die Alte Geiss mit ihren letzten Kitzen am 25. Juli 2009</a:t>
            </a:r>
            <a:endParaRPr lang="de-CH" sz="2400" dirty="0">
              <a:solidFill>
                <a:schemeClr val="bg1"/>
              </a:solidFill>
            </a:endParaRPr>
          </a:p>
        </p:txBody>
      </p:sp>
      <p:sp>
        <p:nvSpPr>
          <p:cNvPr id="4" name="Textfeld 3"/>
          <p:cNvSpPr txBox="1"/>
          <p:nvPr/>
        </p:nvSpPr>
        <p:spPr>
          <a:xfrm>
            <a:off x="35496" y="6536377"/>
            <a:ext cx="2016224" cy="276999"/>
          </a:xfrm>
          <a:prstGeom prst="rect">
            <a:avLst/>
          </a:prstGeom>
          <a:noFill/>
        </p:spPr>
        <p:txBody>
          <a:bodyPr wrap="square" rtlCol="0">
            <a:spAutoFit/>
          </a:bodyPr>
          <a:lstStyle/>
          <a:p>
            <a:r>
              <a:rPr lang="de-CH" sz="1200" dirty="0" smtClean="0">
                <a:solidFill>
                  <a:schemeClr val="bg1"/>
                </a:solidFill>
              </a:rPr>
              <a:t>Foto: WH Andrea Weber</a:t>
            </a:r>
            <a:endParaRPr lang="de-CH" sz="1200" dirty="0">
              <a:solidFill>
                <a:schemeClr val="bg1"/>
              </a:solidFill>
            </a:endParaRPr>
          </a:p>
        </p:txBody>
      </p:sp>
    </p:spTree>
    <p:extLst>
      <p:ext uri="{BB962C8B-B14F-4D97-AF65-F5344CB8AC3E}">
        <p14:creationId xmlns:p14="http://schemas.microsoft.com/office/powerpoint/2010/main" val="1977845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Dactylo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637</Words>
  <Application>Microsoft Office PowerPoint</Application>
  <PresentationFormat>Bildschirmpräsentation (4:3)</PresentationFormat>
  <Paragraphs>140</Paragraphs>
  <Slides>34</Slides>
  <Notes>1</Notes>
  <HiddenSlides>0</HiddenSlides>
  <MMClips>0</MMClips>
  <ScaleCrop>false</ScaleCrop>
  <HeadingPairs>
    <vt:vector size="4" baseType="variant">
      <vt:variant>
        <vt:lpstr>Design</vt:lpstr>
      </vt:variant>
      <vt:variant>
        <vt:i4>1</vt:i4>
      </vt:variant>
      <vt:variant>
        <vt:lpstr>Folientitel</vt:lpstr>
      </vt:variant>
      <vt:variant>
        <vt:i4>34</vt:i4>
      </vt:variant>
    </vt:vector>
  </HeadingPairs>
  <TitlesOfParts>
    <vt:vector size="35" baseType="lpstr">
      <vt:lpstr>Standarddesign</vt:lpstr>
      <vt:lpstr>Rehkitzmarkierung  in Graubünden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AJF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Gianni Largiadèr</dc:creator>
  <cp:lastModifiedBy>eglmar</cp:lastModifiedBy>
  <cp:revision>482</cp:revision>
  <cp:lastPrinted>2014-04-10T14:29:10Z</cp:lastPrinted>
  <dcterms:created xsi:type="dcterms:W3CDTF">2004-01-26T16:14:42Z</dcterms:created>
  <dcterms:modified xsi:type="dcterms:W3CDTF">2014-04-25T13:55:22Z</dcterms:modified>
</cp:coreProperties>
</file>